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modernComment_692_107C5453.xml" ContentType="application/vnd.ms-powerpoint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60" r:id="rId4"/>
    <p:sldId id="1684" r:id="rId5"/>
    <p:sldId id="261" r:id="rId6"/>
    <p:sldId id="1688" r:id="rId7"/>
    <p:sldId id="1689" r:id="rId8"/>
    <p:sldId id="1690" r:id="rId9"/>
    <p:sldId id="263" r:id="rId10"/>
    <p:sldId id="262" r:id="rId11"/>
    <p:sldId id="1682" r:id="rId12"/>
    <p:sldId id="1687" r:id="rId13"/>
    <p:sldId id="257" r:id="rId14"/>
    <p:sldId id="258" r:id="rId15"/>
    <p:sldId id="259" r:id="rId16"/>
    <p:sldId id="1686" r:id="rId17"/>
    <p:sldId id="16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582667-6102-27E7-ED8E-01A166EB4B6B}" name="Guest User" initials="GU" userId="Guest User" providerId="Windows Live"/>
  <p188:author id="{0ADC2072-C4ED-0AF9-0C6F-6C4FBA3EEC92}" name="David Chisnall" initials="DC" userId="a0d9c65fadb98c8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FFEC4C-CEE7-D947-B206-D6A951014778}" v="283" dt="2023-11-08T14:09:43.8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719"/>
  </p:normalViewPr>
  <p:slideViewPr>
    <p:cSldViewPr snapToGrid="0">
      <p:cViewPr varScale="1">
        <p:scale>
          <a:sx n="118" d="100"/>
          <a:sy n="118" d="100"/>
        </p:scale>
        <p:origin x="20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Chisnall" userId="a0d9c65fadb98c8c" providerId="LiveId" clId="{7FFFEC4C-CEE7-D947-B206-D6A951014778}"/>
    <pc:docChg chg="undo redo custSel addSld delSld modSld sldOrd">
      <pc:chgData name="David Chisnall" userId="a0d9c65fadb98c8c" providerId="LiveId" clId="{7FFFEC4C-CEE7-D947-B206-D6A951014778}" dt="2023-11-08T14:09:43.821" v="2904"/>
      <pc:docMkLst>
        <pc:docMk/>
      </pc:docMkLst>
      <pc:sldChg chg="addSp delSp modSp new mod setBg modAnim">
        <pc:chgData name="David Chisnall" userId="a0d9c65fadb98c8c" providerId="LiveId" clId="{7FFFEC4C-CEE7-D947-B206-D6A951014778}" dt="2023-11-01T10:59:48.366" v="275"/>
        <pc:sldMkLst>
          <pc:docMk/>
          <pc:sldMk cId="285070285" sldId="257"/>
        </pc:sldMkLst>
        <pc:spChg chg="del">
          <ac:chgData name="David Chisnall" userId="a0d9c65fadb98c8c" providerId="LiveId" clId="{7FFFEC4C-CEE7-D947-B206-D6A951014778}" dt="2023-11-01T10:54:41.585" v="2" actId="26606"/>
          <ac:spMkLst>
            <pc:docMk/>
            <pc:sldMk cId="285070285" sldId="257"/>
            <ac:spMk id="2" creationId="{A6626D81-6992-ADC4-4C4E-78A3E40B44E8}"/>
          </ac:spMkLst>
        </pc:spChg>
        <pc:spChg chg="del">
          <ac:chgData name="David Chisnall" userId="a0d9c65fadb98c8c" providerId="LiveId" clId="{7FFFEC4C-CEE7-D947-B206-D6A951014778}" dt="2023-11-01T10:54:27.828" v="1"/>
          <ac:spMkLst>
            <pc:docMk/>
            <pc:sldMk cId="285070285" sldId="257"/>
            <ac:spMk id="3" creationId="{B552DCD0-5AC7-FF5B-544F-BFF53511FBC9}"/>
          </ac:spMkLst>
        </pc:spChg>
        <pc:spChg chg="add mod">
          <ac:chgData name="David Chisnall" userId="a0d9c65fadb98c8c" providerId="LiveId" clId="{7FFFEC4C-CEE7-D947-B206-D6A951014778}" dt="2023-11-01T10:57:09.876" v="115" actId="14100"/>
          <ac:spMkLst>
            <pc:docMk/>
            <pc:sldMk cId="285070285" sldId="257"/>
            <ac:spMk id="6" creationId="{D84280CD-7092-DD0C-CDE3-BA227EE5FF81}"/>
          </ac:spMkLst>
        </pc:spChg>
        <pc:spChg chg="add mod">
          <ac:chgData name="David Chisnall" userId="a0d9c65fadb98c8c" providerId="LiveId" clId="{7FFFEC4C-CEE7-D947-B206-D6A951014778}" dt="2023-11-01T10:57:26.121" v="121" actId="14100"/>
          <ac:spMkLst>
            <pc:docMk/>
            <pc:sldMk cId="285070285" sldId="257"/>
            <ac:spMk id="7" creationId="{ECDDCFE8-32B3-6271-D6B7-F6E73425D3EF}"/>
          </ac:spMkLst>
        </pc:spChg>
        <pc:spChg chg="add mod">
          <ac:chgData name="David Chisnall" userId="a0d9c65fadb98c8c" providerId="LiveId" clId="{7FFFEC4C-CEE7-D947-B206-D6A951014778}" dt="2023-11-01T10:57:16.146" v="117" actId="14100"/>
          <ac:spMkLst>
            <pc:docMk/>
            <pc:sldMk cId="285070285" sldId="257"/>
            <ac:spMk id="8" creationId="{DAE9459D-661E-FA01-89D6-BE7C6580584A}"/>
          </ac:spMkLst>
        </pc:spChg>
        <pc:spChg chg="add mod">
          <ac:chgData name="David Chisnall" userId="a0d9c65fadb98c8c" providerId="LiveId" clId="{7FFFEC4C-CEE7-D947-B206-D6A951014778}" dt="2023-11-01T10:59:02.939" v="271" actId="14100"/>
          <ac:spMkLst>
            <pc:docMk/>
            <pc:sldMk cId="285070285" sldId="257"/>
            <ac:spMk id="9" creationId="{AB611179-1501-4C2C-2806-BB193FAF0FD6}"/>
          </ac:spMkLst>
        </pc:spChg>
        <pc:spChg chg="add">
          <ac:chgData name="David Chisnall" userId="a0d9c65fadb98c8c" providerId="LiveId" clId="{7FFFEC4C-CEE7-D947-B206-D6A951014778}" dt="2023-11-01T10:54:41.585" v="2" actId="26606"/>
          <ac:spMkLst>
            <pc:docMk/>
            <pc:sldMk cId="285070285" sldId="257"/>
            <ac:spMk id="10" creationId="{42A4FC2C-047E-45A5-965D-8E1E3BF09BC6}"/>
          </ac:spMkLst>
        </pc:spChg>
        <pc:spChg chg="add del mod">
          <ac:chgData name="David Chisnall" userId="a0d9c65fadb98c8c" providerId="LiveId" clId="{7FFFEC4C-CEE7-D947-B206-D6A951014778}" dt="2023-11-01T10:57:42.241" v="187"/>
          <ac:spMkLst>
            <pc:docMk/>
            <pc:sldMk cId="285070285" sldId="257"/>
            <ac:spMk id="11" creationId="{73267154-2377-0FEC-7E0C-6C216F44FD24}"/>
          </ac:spMkLst>
        </pc:spChg>
        <pc:picChg chg="add mod">
          <ac:chgData name="David Chisnall" userId="a0d9c65fadb98c8c" providerId="LiveId" clId="{7FFFEC4C-CEE7-D947-B206-D6A951014778}" dt="2023-11-01T10:54:41.585" v="2" actId="26606"/>
          <ac:picMkLst>
            <pc:docMk/>
            <pc:sldMk cId="285070285" sldId="257"/>
            <ac:picMk id="5" creationId="{BEC7B43D-2E26-FB73-DEA7-E5362F321D5C}"/>
          </ac:picMkLst>
        </pc:picChg>
      </pc:sldChg>
      <pc:sldChg chg="addSp modSp new mod setBg">
        <pc:chgData name="David Chisnall" userId="a0d9c65fadb98c8c" providerId="LiveId" clId="{7FFFEC4C-CEE7-D947-B206-D6A951014778}" dt="2023-11-01T11:34:27.107" v="1781" actId="20577"/>
        <pc:sldMkLst>
          <pc:docMk/>
          <pc:sldMk cId="199810212" sldId="258"/>
        </pc:sldMkLst>
        <pc:spChg chg="add mod">
          <ac:chgData name="David Chisnall" userId="a0d9c65fadb98c8c" providerId="LiveId" clId="{7FFFEC4C-CEE7-D947-B206-D6A951014778}" dt="2023-11-01T11:01:58.146" v="331" actId="20577"/>
          <ac:spMkLst>
            <pc:docMk/>
            <pc:sldMk cId="199810212" sldId="258"/>
            <ac:spMk id="4" creationId="{7C0F464A-2407-5918-829A-0C0D644FF4D4}"/>
          </ac:spMkLst>
        </pc:spChg>
        <pc:spChg chg="add mod">
          <ac:chgData name="David Chisnall" userId="a0d9c65fadb98c8c" providerId="LiveId" clId="{7FFFEC4C-CEE7-D947-B206-D6A951014778}" dt="2023-11-01T11:02:20.144" v="379" actId="20577"/>
          <ac:spMkLst>
            <pc:docMk/>
            <pc:sldMk cId="199810212" sldId="258"/>
            <ac:spMk id="5" creationId="{DBF246F0-6526-D261-3B96-F5C4BC505FE7}"/>
          </ac:spMkLst>
        </pc:spChg>
        <pc:spChg chg="add mod">
          <ac:chgData name="David Chisnall" userId="a0d9c65fadb98c8c" providerId="LiveId" clId="{7FFFEC4C-CEE7-D947-B206-D6A951014778}" dt="2023-11-01T11:34:27.107" v="1781" actId="20577"/>
          <ac:spMkLst>
            <pc:docMk/>
            <pc:sldMk cId="199810212" sldId="258"/>
            <ac:spMk id="6" creationId="{F3A37C4C-2099-AB20-E02B-6DBC98E314BE}"/>
          </ac:spMkLst>
        </pc:spChg>
        <pc:spChg chg="add">
          <ac:chgData name="David Chisnall" userId="a0d9c65fadb98c8c" providerId="LiveId" clId="{7FFFEC4C-CEE7-D947-B206-D6A951014778}" dt="2023-11-01T11:01:27.957" v="278" actId="26606"/>
          <ac:spMkLst>
            <pc:docMk/>
            <pc:sldMk cId="199810212" sldId="258"/>
            <ac:spMk id="8" creationId="{42A4FC2C-047E-45A5-965D-8E1E3BF09BC6}"/>
          </ac:spMkLst>
        </pc:spChg>
        <pc:picChg chg="add mod">
          <ac:chgData name="David Chisnall" userId="a0d9c65fadb98c8c" providerId="LiveId" clId="{7FFFEC4C-CEE7-D947-B206-D6A951014778}" dt="2023-11-01T11:01:27.957" v="278" actId="26606"/>
          <ac:picMkLst>
            <pc:docMk/>
            <pc:sldMk cId="199810212" sldId="258"/>
            <ac:picMk id="3" creationId="{3E34EB2A-2055-B926-A293-8E8CD3CFCE35}"/>
          </ac:picMkLst>
        </pc:picChg>
      </pc:sldChg>
      <pc:sldChg chg="new del">
        <pc:chgData name="David Chisnall" userId="a0d9c65fadb98c8c" providerId="LiveId" clId="{7FFFEC4C-CEE7-D947-B206-D6A951014778}" dt="2023-11-01T11:03:16.114" v="381" actId="680"/>
        <pc:sldMkLst>
          <pc:docMk/>
          <pc:sldMk cId="222226817" sldId="259"/>
        </pc:sldMkLst>
      </pc:sldChg>
      <pc:sldChg chg="addSp delSp modSp new mod">
        <pc:chgData name="David Chisnall" userId="a0d9c65fadb98c8c" providerId="LiveId" clId="{7FFFEC4C-CEE7-D947-B206-D6A951014778}" dt="2023-11-02T13:26:14.346" v="2705" actId="20577"/>
        <pc:sldMkLst>
          <pc:docMk/>
          <pc:sldMk cId="3049845357" sldId="259"/>
        </pc:sldMkLst>
        <pc:spChg chg="mod">
          <ac:chgData name="David Chisnall" userId="a0d9c65fadb98c8c" providerId="LiveId" clId="{7FFFEC4C-CEE7-D947-B206-D6A951014778}" dt="2023-11-01T11:14:46.093" v="730" actId="20577"/>
          <ac:spMkLst>
            <pc:docMk/>
            <pc:sldMk cId="3049845357" sldId="259"/>
            <ac:spMk id="2" creationId="{5BDB00BE-6E42-0439-C866-A733F9A2EBCA}"/>
          </ac:spMkLst>
        </pc:spChg>
        <pc:spChg chg="mod">
          <ac:chgData name="David Chisnall" userId="a0d9c65fadb98c8c" providerId="LiveId" clId="{7FFFEC4C-CEE7-D947-B206-D6A951014778}" dt="2023-11-02T13:26:14.346" v="2705" actId="20577"/>
          <ac:spMkLst>
            <pc:docMk/>
            <pc:sldMk cId="3049845357" sldId="259"/>
            <ac:spMk id="3" creationId="{544FC8C5-780A-8CC5-9605-E077D1B07B06}"/>
          </ac:spMkLst>
        </pc:spChg>
        <pc:spChg chg="mod">
          <ac:chgData name="David Chisnall" userId="a0d9c65fadb98c8c" providerId="LiveId" clId="{7FFFEC4C-CEE7-D947-B206-D6A951014778}" dt="2023-11-01T11:13:37.320" v="599" actId="113"/>
          <ac:spMkLst>
            <pc:docMk/>
            <pc:sldMk cId="3049845357" sldId="259"/>
            <ac:spMk id="4" creationId="{91A467E1-59F7-F31C-A994-6B14604BEBBD}"/>
          </ac:spMkLst>
        </pc:spChg>
        <pc:spChg chg="add del">
          <ac:chgData name="David Chisnall" userId="a0d9c65fadb98c8c" providerId="LiveId" clId="{7FFFEC4C-CEE7-D947-B206-D6A951014778}" dt="2023-11-01T11:13:56.146" v="601" actId="478"/>
          <ac:spMkLst>
            <pc:docMk/>
            <pc:sldMk cId="3049845357" sldId="259"/>
            <ac:spMk id="5" creationId="{F4264DF8-A76E-2D76-60FD-D2C9F31D6AD5}"/>
          </ac:spMkLst>
        </pc:spChg>
        <pc:spChg chg="add mod">
          <ac:chgData name="David Chisnall" userId="a0d9c65fadb98c8c" providerId="LiveId" clId="{7FFFEC4C-CEE7-D947-B206-D6A951014778}" dt="2023-11-01T11:14:15.408" v="653" actId="20577"/>
          <ac:spMkLst>
            <pc:docMk/>
            <pc:sldMk cId="3049845357" sldId="259"/>
            <ac:spMk id="6" creationId="{D96DA200-7AF3-5B2F-8C97-0DA5E02CDB8C}"/>
          </ac:spMkLst>
        </pc:spChg>
        <pc:spChg chg="add mod">
          <ac:chgData name="David Chisnall" userId="a0d9c65fadb98c8c" providerId="LiveId" clId="{7FFFEC4C-CEE7-D947-B206-D6A951014778}" dt="2023-11-01T11:14:35.980" v="713" actId="1076"/>
          <ac:spMkLst>
            <pc:docMk/>
            <pc:sldMk cId="3049845357" sldId="259"/>
            <ac:spMk id="7" creationId="{2CDB3761-26EF-1256-8279-B065B8720988}"/>
          </ac:spMkLst>
        </pc:spChg>
      </pc:sldChg>
      <pc:sldChg chg="addSp modSp new mod setBg">
        <pc:chgData name="David Chisnall" userId="a0d9c65fadb98c8c" providerId="LiveId" clId="{7FFFEC4C-CEE7-D947-B206-D6A951014778}" dt="2023-11-01T11:20:28.903" v="1002" actId="20577"/>
        <pc:sldMkLst>
          <pc:docMk/>
          <pc:sldMk cId="1709430111" sldId="260"/>
        </pc:sldMkLst>
        <pc:spChg chg="mod">
          <ac:chgData name="David Chisnall" userId="a0d9c65fadb98c8c" providerId="LiveId" clId="{7FFFEC4C-CEE7-D947-B206-D6A951014778}" dt="2023-11-01T11:20:10.856" v="993" actId="26606"/>
          <ac:spMkLst>
            <pc:docMk/>
            <pc:sldMk cId="1709430111" sldId="260"/>
            <ac:spMk id="2" creationId="{1FED6826-2413-9D6A-FC47-87C1CBE88414}"/>
          </ac:spMkLst>
        </pc:spChg>
        <pc:spChg chg="mod">
          <ac:chgData name="David Chisnall" userId="a0d9c65fadb98c8c" providerId="LiveId" clId="{7FFFEC4C-CEE7-D947-B206-D6A951014778}" dt="2023-11-01T11:20:28.903" v="1002" actId="20577"/>
          <ac:spMkLst>
            <pc:docMk/>
            <pc:sldMk cId="1709430111" sldId="260"/>
            <ac:spMk id="3" creationId="{0504A961-EBBB-1791-594B-36809A3AAE1D}"/>
          </ac:spMkLst>
        </pc:spChg>
        <pc:spChg chg="add">
          <ac:chgData name="David Chisnall" userId="a0d9c65fadb98c8c" providerId="LiveId" clId="{7FFFEC4C-CEE7-D947-B206-D6A951014778}" dt="2023-11-01T11:20:10.856" v="993" actId="26606"/>
          <ac:spMkLst>
            <pc:docMk/>
            <pc:sldMk cId="1709430111" sldId="260"/>
            <ac:spMk id="10" creationId="{F13C74B1-5B17-4795-BED0-7140497B445A}"/>
          </ac:spMkLst>
        </pc:spChg>
        <pc:spChg chg="add">
          <ac:chgData name="David Chisnall" userId="a0d9c65fadb98c8c" providerId="LiveId" clId="{7FFFEC4C-CEE7-D947-B206-D6A951014778}" dt="2023-11-01T11:20:10.856" v="993" actId="26606"/>
          <ac:spMkLst>
            <pc:docMk/>
            <pc:sldMk cId="1709430111" sldId="260"/>
            <ac:spMk id="12" creationId="{D4974D33-8DC5-464E-8C6D-BE58F0669C17}"/>
          </ac:spMkLst>
        </pc:spChg>
        <pc:picChg chg="add mod">
          <ac:chgData name="David Chisnall" userId="a0d9c65fadb98c8c" providerId="LiveId" clId="{7FFFEC4C-CEE7-D947-B206-D6A951014778}" dt="2023-11-01T11:20:10.856" v="993" actId="26606"/>
          <ac:picMkLst>
            <pc:docMk/>
            <pc:sldMk cId="1709430111" sldId="260"/>
            <ac:picMk id="5" creationId="{2ABECEDB-882E-8039-13EC-F1391EBB1DC3}"/>
          </ac:picMkLst>
        </pc:picChg>
      </pc:sldChg>
      <pc:sldChg chg="addSp delSp modSp new mod setBg modClrScheme setClrOvrMap chgLayout">
        <pc:chgData name="David Chisnall" userId="a0d9c65fadb98c8c" providerId="LiveId" clId="{7FFFEC4C-CEE7-D947-B206-D6A951014778}" dt="2023-11-01T11:35:14.926" v="1784" actId="26606"/>
        <pc:sldMkLst>
          <pc:docMk/>
          <pc:sldMk cId="524021268" sldId="261"/>
        </pc:sldMkLst>
        <pc:spChg chg="mod ord">
          <ac:chgData name="David Chisnall" userId="a0d9c65fadb98c8c" providerId="LiveId" clId="{7FFFEC4C-CEE7-D947-B206-D6A951014778}" dt="2023-11-01T11:35:14.926" v="1784" actId="26606"/>
          <ac:spMkLst>
            <pc:docMk/>
            <pc:sldMk cId="524021268" sldId="261"/>
            <ac:spMk id="2" creationId="{FE9E9B74-DEA3-9214-B881-7EB1EB543EE7}"/>
          </ac:spMkLst>
        </pc:spChg>
        <pc:spChg chg="mod ord">
          <ac:chgData name="David Chisnall" userId="a0d9c65fadb98c8c" providerId="LiveId" clId="{7FFFEC4C-CEE7-D947-B206-D6A951014778}" dt="2023-11-01T11:35:14.926" v="1784" actId="26606"/>
          <ac:spMkLst>
            <pc:docMk/>
            <pc:sldMk cId="524021268" sldId="261"/>
            <ac:spMk id="3" creationId="{FD5983B3-A442-01DB-520E-4A506F42ABBC}"/>
          </ac:spMkLst>
        </pc:spChg>
        <pc:spChg chg="add del">
          <ac:chgData name="David Chisnall" userId="a0d9c65fadb98c8c" providerId="LiveId" clId="{7FFFEC4C-CEE7-D947-B206-D6A951014778}" dt="2023-11-01T11:35:14.926" v="1784" actId="26606"/>
          <ac:spMkLst>
            <pc:docMk/>
            <pc:sldMk cId="524021268" sldId="261"/>
            <ac:spMk id="9" creationId="{71B2258F-86CA-4D4D-8270-BC05FCDEBFB3}"/>
          </ac:spMkLst>
        </pc:spChg>
        <pc:picChg chg="add del mod">
          <ac:chgData name="David Chisnall" userId="a0d9c65fadb98c8c" providerId="LiveId" clId="{7FFFEC4C-CEE7-D947-B206-D6A951014778}" dt="2023-11-01T11:22:26.625" v="1120" actId="931"/>
          <ac:picMkLst>
            <pc:docMk/>
            <pc:sldMk cId="524021268" sldId="261"/>
            <ac:picMk id="5" creationId="{DFD4FD0A-8B66-7547-33F9-616DB2EDCEA9}"/>
          </ac:picMkLst>
        </pc:picChg>
        <pc:picChg chg="add del">
          <ac:chgData name="David Chisnall" userId="a0d9c65fadb98c8c" providerId="LiveId" clId="{7FFFEC4C-CEE7-D947-B206-D6A951014778}" dt="2023-11-01T11:35:14.926" v="1784" actId="26606"/>
          <ac:picMkLst>
            <pc:docMk/>
            <pc:sldMk cId="524021268" sldId="261"/>
            <ac:picMk id="6" creationId="{693B2C70-A027-4C84-0A70-F95FFE6D9B9E}"/>
          </ac:picMkLst>
        </pc:picChg>
      </pc:sldChg>
      <pc:sldChg chg="addSp delSp modSp new mod setBg">
        <pc:chgData name="David Chisnall" userId="a0d9c65fadb98c8c" providerId="LiveId" clId="{7FFFEC4C-CEE7-D947-B206-D6A951014778}" dt="2023-11-01T11:45:10.260" v="2660" actId="26606"/>
        <pc:sldMkLst>
          <pc:docMk/>
          <pc:sldMk cId="745408336" sldId="262"/>
        </pc:sldMkLst>
        <pc:spChg chg="mod">
          <ac:chgData name="David Chisnall" userId="a0d9c65fadb98c8c" providerId="LiveId" clId="{7FFFEC4C-CEE7-D947-B206-D6A951014778}" dt="2023-11-01T11:45:10.260" v="2660" actId="26606"/>
          <ac:spMkLst>
            <pc:docMk/>
            <pc:sldMk cId="745408336" sldId="262"/>
            <ac:spMk id="2" creationId="{7E3AC695-2407-19FD-E713-5ED689C45FD8}"/>
          </ac:spMkLst>
        </pc:spChg>
        <pc:spChg chg="mod">
          <ac:chgData name="David Chisnall" userId="a0d9c65fadb98c8c" providerId="LiveId" clId="{7FFFEC4C-CEE7-D947-B206-D6A951014778}" dt="2023-11-01T11:45:10.260" v="2660" actId="26606"/>
          <ac:spMkLst>
            <pc:docMk/>
            <pc:sldMk cId="745408336" sldId="262"/>
            <ac:spMk id="3" creationId="{6810DF60-BC73-069B-A4DE-C0003D86F684}"/>
          </ac:spMkLst>
        </pc:spChg>
        <pc:spChg chg="add del">
          <ac:chgData name="David Chisnall" userId="a0d9c65fadb98c8c" providerId="LiveId" clId="{7FFFEC4C-CEE7-D947-B206-D6A951014778}" dt="2023-11-01T11:45:08.776" v="2657" actId="26606"/>
          <ac:spMkLst>
            <pc:docMk/>
            <pc:sldMk cId="745408336" sldId="262"/>
            <ac:spMk id="10" creationId="{F13C74B1-5B17-4795-BED0-7140497B445A}"/>
          </ac:spMkLst>
        </pc:spChg>
        <pc:spChg chg="add del">
          <ac:chgData name="David Chisnall" userId="a0d9c65fadb98c8c" providerId="LiveId" clId="{7FFFEC4C-CEE7-D947-B206-D6A951014778}" dt="2023-11-01T11:45:08.776" v="2657" actId="26606"/>
          <ac:spMkLst>
            <pc:docMk/>
            <pc:sldMk cId="745408336" sldId="262"/>
            <ac:spMk id="12" creationId="{D4974D33-8DC5-464E-8C6D-BE58F0669C17}"/>
          </ac:spMkLst>
        </pc:spChg>
        <pc:spChg chg="add del">
          <ac:chgData name="David Chisnall" userId="a0d9c65fadb98c8c" providerId="LiveId" clId="{7FFFEC4C-CEE7-D947-B206-D6A951014778}" dt="2023-11-01T11:45:10.252" v="2659" actId="26606"/>
          <ac:spMkLst>
            <pc:docMk/>
            <pc:sldMk cId="745408336" sldId="262"/>
            <ac:spMk id="14" creationId="{04812C46-200A-4DEB-A05E-3ED6C68C2387}"/>
          </ac:spMkLst>
        </pc:spChg>
        <pc:spChg chg="add del">
          <ac:chgData name="David Chisnall" userId="a0d9c65fadb98c8c" providerId="LiveId" clId="{7FFFEC4C-CEE7-D947-B206-D6A951014778}" dt="2023-11-01T11:45:10.252" v="2659" actId="26606"/>
          <ac:spMkLst>
            <pc:docMk/>
            <pc:sldMk cId="745408336" sldId="262"/>
            <ac:spMk id="15" creationId="{D1EA859B-E555-4109-94F3-6700E046E008}"/>
          </ac:spMkLst>
        </pc:spChg>
        <pc:spChg chg="add">
          <ac:chgData name="David Chisnall" userId="a0d9c65fadb98c8c" providerId="LiveId" clId="{7FFFEC4C-CEE7-D947-B206-D6A951014778}" dt="2023-11-01T11:45:10.260" v="2660" actId="26606"/>
          <ac:spMkLst>
            <pc:docMk/>
            <pc:sldMk cId="745408336" sldId="262"/>
            <ac:spMk id="17" creationId="{F13C74B1-5B17-4795-BED0-7140497B445A}"/>
          </ac:spMkLst>
        </pc:spChg>
        <pc:spChg chg="add">
          <ac:chgData name="David Chisnall" userId="a0d9c65fadb98c8c" providerId="LiveId" clId="{7FFFEC4C-CEE7-D947-B206-D6A951014778}" dt="2023-11-01T11:45:10.260" v="2660" actId="26606"/>
          <ac:spMkLst>
            <pc:docMk/>
            <pc:sldMk cId="745408336" sldId="262"/>
            <ac:spMk id="18" creationId="{D4974D33-8DC5-464E-8C6D-BE58F0669C17}"/>
          </ac:spMkLst>
        </pc:spChg>
        <pc:picChg chg="add mod ord">
          <ac:chgData name="David Chisnall" userId="a0d9c65fadb98c8c" providerId="LiveId" clId="{7FFFEC4C-CEE7-D947-B206-D6A951014778}" dt="2023-11-01T11:45:10.260" v="2660" actId="26606"/>
          <ac:picMkLst>
            <pc:docMk/>
            <pc:sldMk cId="745408336" sldId="262"/>
            <ac:picMk id="5" creationId="{346F77C0-BC1C-C849-0548-FC67D683FF07}"/>
          </ac:picMkLst>
        </pc:picChg>
      </pc:sldChg>
      <pc:sldChg chg="addSp delSp modSp new mod">
        <pc:chgData name="David Chisnall" userId="a0d9c65fadb98c8c" providerId="LiveId" clId="{7FFFEC4C-CEE7-D947-B206-D6A951014778}" dt="2023-11-01T11:32:26.419" v="1575" actId="20577"/>
        <pc:sldMkLst>
          <pc:docMk/>
          <pc:sldMk cId="370759705" sldId="263"/>
        </pc:sldMkLst>
        <pc:spChg chg="mod">
          <ac:chgData name="David Chisnall" userId="a0d9c65fadb98c8c" providerId="LiveId" clId="{7FFFEC4C-CEE7-D947-B206-D6A951014778}" dt="2023-11-01T11:31:28.471" v="1451" actId="14100"/>
          <ac:spMkLst>
            <pc:docMk/>
            <pc:sldMk cId="370759705" sldId="263"/>
            <ac:spMk id="2" creationId="{4A2D9788-8BA1-742D-B342-AA7B01697300}"/>
          </ac:spMkLst>
        </pc:spChg>
        <pc:spChg chg="add del">
          <ac:chgData name="David Chisnall" userId="a0d9c65fadb98c8c" providerId="LiveId" clId="{7FFFEC4C-CEE7-D947-B206-D6A951014778}" dt="2023-11-01T11:28:16.549" v="1313" actId="478"/>
          <ac:spMkLst>
            <pc:docMk/>
            <pc:sldMk cId="370759705" sldId="263"/>
            <ac:spMk id="3" creationId="{4091C635-2A13-9EFF-8C21-6D6E18DECF55}"/>
          </ac:spMkLst>
        </pc:spChg>
        <pc:spChg chg="add mod">
          <ac:chgData name="David Chisnall" userId="a0d9c65fadb98c8c" providerId="LiveId" clId="{7FFFEC4C-CEE7-D947-B206-D6A951014778}" dt="2023-11-01T11:31:31.130" v="1452" actId="1076"/>
          <ac:spMkLst>
            <pc:docMk/>
            <pc:sldMk cId="370759705" sldId="263"/>
            <ac:spMk id="6" creationId="{DFC04D97-1A09-071A-B2C2-CEC38948AAF0}"/>
          </ac:spMkLst>
        </pc:spChg>
        <pc:spChg chg="add mod">
          <ac:chgData name="David Chisnall" userId="a0d9c65fadb98c8c" providerId="LiveId" clId="{7FFFEC4C-CEE7-D947-B206-D6A951014778}" dt="2023-11-01T11:31:36.636" v="1454" actId="1076"/>
          <ac:spMkLst>
            <pc:docMk/>
            <pc:sldMk cId="370759705" sldId="263"/>
            <ac:spMk id="7" creationId="{3E5CDCDF-CB6F-1630-6BFE-B84B2DCB7DD0}"/>
          </ac:spMkLst>
        </pc:spChg>
        <pc:spChg chg="add del mod">
          <ac:chgData name="David Chisnall" userId="a0d9c65fadb98c8c" providerId="LiveId" clId="{7FFFEC4C-CEE7-D947-B206-D6A951014778}" dt="2023-11-01T11:30:57.919" v="1447" actId="478"/>
          <ac:spMkLst>
            <pc:docMk/>
            <pc:sldMk cId="370759705" sldId="263"/>
            <ac:spMk id="8" creationId="{9AD22472-31C0-E6E6-D3B7-E2A9BA2005D2}"/>
          </ac:spMkLst>
        </pc:spChg>
        <pc:spChg chg="add mod">
          <ac:chgData name="David Chisnall" userId="a0d9c65fadb98c8c" providerId="LiveId" clId="{7FFFEC4C-CEE7-D947-B206-D6A951014778}" dt="2023-11-01T11:32:26.419" v="1575" actId="20577"/>
          <ac:spMkLst>
            <pc:docMk/>
            <pc:sldMk cId="370759705" sldId="263"/>
            <ac:spMk id="9" creationId="{D48370A0-933F-48E5-AB7C-563A3E479852}"/>
          </ac:spMkLst>
        </pc:spChg>
        <pc:picChg chg="add del mod">
          <ac:chgData name="David Chisnall" userId="a0d9c65fadb98c8c" providerId="LiveId" clId="{7FFFEC4C-CEE7-D947-B206-D6A951014778}" dt="2023-11-01T11:26:41.706" v="1306" actId="931"/>
          <ac:picMkLst>
            <pc:docMk/>
            <pc:sldMk cId="370759705" sldId="263"/>
            <ac:picMk id="5" creationId="{A3E00BC0-83B8-8B0C-7AF3-0B6E812E2629}"/>
          </ac:picMkLst>
        </pc:picChg>
        <pc:picChg chg="add del mod">
          <ac:chgData name="David Chisnall" userId="a0d9c65fadb98c8c" providerId="LiveId" clId="{7FFFEC4C-CEE7-D947-B206-D6A951014778}" dt="2023-11-01T11:30:01.786" v="1437" actId="478"/>
          <ac:picMkLst>
            <pc:docMk/>
            <pc:sldMk cId="370759705" sldId="263"/>
            <ac:picMk id="2050" creationId="{BCF9B83B-0919-4624-E3AC-7372863F6B0F}"/>
          </ac:picMkLst>
        </pc:picChg>
        <pc:picChg chg="add mod">
          <ac:chgData name="David Chisnall" userId="a0d9c65fadb98c8c" providerId="LiveId" clId="{7FFFEC4C-CEE7-D947-B206-D6A951014778}" dt="2023-11-01T11:31:33.686" v="1453" actId="1076"/>
          <ac:picMkLst>
            <pc:docMk/>
            <pc:sldMk cId="370759705" sldId="263"/>
            <ac:picMk id="2052" creationId="{B123BC2C-AE1D-AA3B-90BB-DC71BDAB8B0A}"/>
          </ac:picMkLst>
        </pc:picChg>
      </pc:sldChg>
      <pc:sldChg chg="modSp new del mod">
        <pc:chgData name="David Chisnall" userId="a0d9c65fadb98c8c" providerId="LiveId" clId="{7FFFEC4C-CEE7-D947-B206-D6A951014778}" dt="2023-11-01T11:33:59.511" v="1758" actId="2696"/>
        <pc:sldMkLst>
          <pc:docMk/>
          <pc:sldMk cId="3772834633" sldId="264"/>
        </pc:sldMkLst>
        <pc:spChg chg="mod">
          <ac:chgData name="David Chisnall" userId="a0d9c65fadb98c8c" providerId="LiveId" clId="{7FFFEC4C-CEE7-D947-B206-D6A951014778}" dt="2023-11-01T11:33:47.566" v="1756" actId="20577"/>
          <ac:spMkLst>
            <pc:docMk/>
            <pc:sldMk cId="3772834633" sldId="264"/>
            <ac:spMk id="2" creationId="{C4C0F2C7-DC72-F769-C373-8BF9710448F7}"/>
          </ac:spMkLst>
        </pc:spChg>
      </pc:sldChg>
      <pc:sldChg chg="addSp delSp modSp add mod delAnim modCm">
        <pc:chgData name="David Chisnall" userId="a0d9c65fadb98c8c" providerId="LiveId" clId="{7FFFEC4C-CEE7-D947-B206-D6A951014778}" dt="2023-11-06T10:20:46.842" v="2890"/>
        <pc:sldMkLst>
          <pc:docMk/>
          <pc:sldMk cId="276583507" sldId="1682"/>
        </pc:sldMkLst>
        <pc:spChg chg="del">
          <ac:chgData name="David Chisnall" userId="a0d9c65fadb98c8c" providerId="LiveId" clId="{7FFFEC4C-CEE7-D947-B206-D6A951014778}" dt="2023-11-03T14:38:48.521" v="2707" actId="478"/>
          <ac:spMkLst>
            <pc:docMk/>
            <pc:sldMk cId="276583507" sldId="1682"/>
            <ac:spMk id="3" creationId="{8320899A-F758-4F81-2486-76316B01534A}"/>
          </ac:spMkLst>
        </pc:spChg>
        <pc:spChg chg="mod">
          <ac:chgData name="David Chisnall" userId="a0d9c65fadb98c8c" providerId="LiveId" clId="{7FFFEC4C-CEE7-D947-B206-D6A951014778}" dt="2023-11-06T10:20:39.834" v="2888"/>
          <ac:spMkLst>
            <pc:docMk/>
            <pc:sldMk cId="276583507" sldId="1682"/>
            <ac:spMk id="4" creationId="{E2086637-C824-167C-3964-26071CCA3B13}"/>
          </ac:spMkLst>
        </pc:spChg>
        <pc:spChg chg="del">
          <ac:chgData name="David Chisnall" userId="a0d9c65fadb98c8c" providerId="LiveId" clId="{7FFFEC4C-CEE7-D947-B206-D6A951014778}" dt="2023-11-03T14:38:48.521" v="2707" actId="478"/>
          <ac:spMkLst>
            <pc:docMk/>
            <pc:sldMk cId="276583507" sldId="1682"/>
            <ac:spMk id="6" creationId="{12B7C6A1-37A7-A1FB-4C02-0A960C1FCAB4}"/>
          </ac:spMkLst>
        </pc:spChg>
        <pc:spChg chg="add del mod">
          <ac:chgData name="David Chisnall" userId="a0d9c65fadb98c8c" providerId="LiveId" clId="{7FFFEC4C-CEE7-D947-B206-D6A951014778}" dt="2023-11-03T14:38:51.217" v="2708" actId="478"/>
          <ac:spMkLst>
            <pc:docMk/>
            <pc:sldMk cId="276583507" sldId="1682"/>
            <ac:spMk id="8" creationId="{5F0D241F-FFC2-34EB-C869-2DBDABE2177C}"/>
          </ac:spMkLst>
        </pc:spChg>
        <pc:spChg chg="add mod">
          <ac:chgData name="David Chisnall" userId="a0d9c65fadb98c8c" providerId="LiveId" clId="{7FFFEC4C-CEE7-D947-B206-D6A951014778}" dt="2023-11-06T10:20:33.144" v="2887"/>
          <ac:spMkLst>
            <pc:docMk/>
            <pc:sldMk cId="276583507" sldId="1682"/>
            <ac:spMk id="10" creationId="{3DED80AA-27E3-25A3-5B87-2BDE2BB0EA4C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 modRxn">
              <pc226:chgData name="David Chisnall" userId="a0d9c65fadb98c8c" providerId="LiveId" clId="{7FFFEC4C-CEE7-D947-B206-D6A951014778}" dt="2023-11-06T10:20:46.842" v="2890"/>
              <pc2:cmMkLst xmlns:pc2="http://schemas.microsoft.com/office/powerpoint/2019/9/main/command">
                <pc:docMk/>
                <pc:sldMk cId="276583507" sldId="1682"/>
                <pc2:cmMk id="{BACA7C0C-A5AB-44E3-AFF0-B466F58DD831}"/>
              </pc2:cmMkLst>
            </pc226:cmChg>
          </p:ext>
        </pc:extLst>
      </pc:sldChg>
      <pc:sldChg chg="new del">
        <pc:chgData name="David Chisnall" userId="a0d9c65fadb98c8c" providerId="LiveId" clId="{7FFFEC4C-CEE7-D947-B206-D6A951014778}" dt="2023-11-01T11:36:02.824" v="1786" actId="680"/>
        <pc:sldMkLst>
          <pc:docMk/>
          <pc:sldMk cId="1703347273" sldId="1683"/>
        </pc:sldMkLst>
      </pc:sldChg>
      <pc:sldChg chg="modSp new del mod">
        <pc:chgData name="David Chisnall" userId="a0d9c65fadb98c8c" providerId="LiveId" clId="{7FFFEC4C-CEE7-D947-B206-D6A951014778}" dt="2023-11-01T11:40:11.074" v="2143" actId="2696"/>
        <pc:sldMkLst>
          <pc:docMk/>
          <pc:sldMk cId="2561227922" sldId="1683"/>
        </pc:sldMkLst>
        <pc:spChg chg="mod">
          <ac:chgData name="David Chisnall" userId="a0d9c65fadb98c8c" providerId="LiveId" clId="{7FFFEC4C-CEE7-D947-B206-D6A951014778}" dt="2023-11-01T11:36:23.816" v="1887" actId="20577"/>
          <ac:spMkLst>
            <pc:docMk/>
            <pc:sldMk cId="2561227922" sldId="1683"/>
            <ac:spMk id="2" creationId="{7AE0C8CA-C116-2F29-9515-EE646694C803}"/>
          </ac:spMkLst>
        </pc:spChg>
      </pc:sldChg>
      <pc:sldChg chg="addSp delSp modSp new mod ord setBg modClrScheme chgLayout">
        <pc:chgData name="David Chisnall" userId="a0d9c65fadb98c8c" providerId="LiveId" clId="{7FFFEC4C-CEE7-D947-B206-D6A951014778}" dt="2023-11-01T11:39:54.395" v="2142" actId="20578"/>
        <pc:sldMkLst>
          <pc:docMk/>
          <pc:sldMk cId="2477466994" sldId="1684"/>
        </pc:sldMkLst>
        <pc:spChg chg="del mod ord">
          <ac:chgData name="David Chisnall" userId="a0d9c65fadb98c8c" providerId="LiveId" clId="{7FFFEC4C-CEE7-D947-B206-D6A951014778}" dt="2023-11-01T11:36:46.767" v="1889" actId="700"/>
          <ac:spMkLst>
            <pc:docMk/>
            <pc:sldMk cId="2477466994" sldId="1684"/>
            <ac:spMk id="2" creationId="{4C3A1E23-FA74-0089-BC33-74D39B7DB25E}"/>
          </ac:spMkLst>
        </pc:spChg>
        <pc:spChg chg="del mod ord">
          <ac:chgData name="David Chisnall" userId="a0d9c65fadb98c8c" providerId="LiveId" clId="{7FFFEC4C-CEE7-D947-B206-D6A951014778}" dt="2023-11-01T11:36:46.767" v="1889" actId="700"/>
          <ac:spMkLst>
            <pc:docMk/>
            <pc:sldMk cId="2477466994" sldId="1684"/>
            <ac:spMk id="3" creationId="{9CB94426-3172-671F-DC9E-8C7D31C9AC7E}"/>
          </ac:spMkLst>
        </pc:spChg>
        <pc:spChg chg="add mod ord">
          <ac:chgData name="David Chisnall" userId="a0d9c65fadb98c8c" providerId="LiveId" clId="{7FFFEC4C-CEE7-D947-B206-D6A951014778}" dt="2023-11-01T11:38:57.367" v="2021" actId="26606"/>
          <ac:spMkLst>
            <pc:docMk/>
            <pc:sldMk cId="2477466994" sldId="1684"/>
            <ac:spMk id="4" creationId="{CB191B10-87BF-AFCF-09E3-670D62A6E806}"/>
          </ac:spMkLst>
        </pc:spChg>
        <pc:spChg chg="add del mod ord">
          <ac:chgData name="David Chisnall" userId="a0d9c65fadb98c8c" providerId="LiveId" clId="{7FFFEC4C-CEE7-D947-B206-D6A951014778}" dt="2023-11-01T11:37:16.490" v="1902" actId="1032"/>
          <ac:spMkLst>
            <pc:docMk/>
            <pc:sldMk cId="2477466994" sldId="1684"/>
            <ac:spMk id="5" creationId="{FB99AD9E-23D4-E03D-49BE-6466C78444E8}"/>
          </ac:spMkLst>
        </pc:spChg>
        <pc:spChg chg="add">
          <ac:chgData name="David Chisnall" userId="a0d9c65fadb98c8c" providerId="LiveId" clId="{7FFFEC4C-CEE7-D947-B206-D6A951014778}" dt="2023-11-01T11:38:57.367" v="2021" actId="26606"/>
          <ac:spMkLst>
            <pc:docMk/>
            <pc:sldMk cId="2477466994" sldId="1684"/>
            <ac:spMk id="11" creationId="{955A2079-FA98-4876-80F0-72364A7D2EA4}"/>
          </ac:spMkLst>
        </pc:spChg>
        <pc:graphicFrameChg chg="add mod modGraphic">
          <ac:chgData name="David Chisnall" userId="a0d9c65fadb98c8c" providerId="LiveId" clId="{7FFFEC4C-CEE7-D947-B206-D6A951014778}" dt="2023-11-01T11:39:45.811" v="2141" actId="20577"/>
          <ac:graphicFrameMkLst>
            <pc:docMk/>
            <pc:sldMk cId="2477466994" sldId="1684"/>
            <ac:graphicFrameMk id="6" creationId="{9F291EC2-56C5-7EBA-D393-79A0092214F9}"/>
          </ac:graphicFrameMkLst>
        </pc:graphicFrameChg>
      </pc:sldChg>
      <pc:sldChg chg="addSp delSp modSp new mod modClrScheme chgLayout">
        <pc:chgData name="David Chisnall" userId="a0d9c65fadb98c8c" providerId="LiveId" clId="{7FFFEC4C-CEE7-D947-B206-D6A951014778}" dt="2023-11-03T14:38:10.210" v="2706" actId="26606"/>
        <pc:sldMkLst>
          <pc:docMk/>
          <pc:sldMk cId="3720022019" sldId="1685"/>
        </pc:sldMkLst>
        <pc:spChg chg="del mod ord">
          <ac:chgData name="David Chisnall" userId="a0d9c65fadb98c8c" providerId="LiveId" clId="{7FFFEC4C-CEE7-D947-B206-D6A951014778}" dt="2023-11-01T11:40:36.213" v="2145" actId="700"/>
          <ac:spMkLst>
            <pc:docMk/>
            <pc:sldMk cId="3720022019" sldId="1685"/>
            <ac:spMk id="2" creationId="{28CCC7D2-FE62-6B4B-7B48-023B086EFD1E}"/>
          </ac:spMkLst>
        </pc:spChg>
        <pc:spChg chg="del mod ord">
          <ac:chgData name="David Chisnall" userId="a0d9c65fadb98c8c" providerId="LiveId" clId="{7FFFEC4C-CEE7-D947-B206-D6A951014778}" dt="2023-11-01T11:40:36.213" v="2145" actId="700"/>
          <ac:spMkLst>
            <pc:docMk/>
            <pc:sldMk cId="3720022019" sldId="1685"/>
            <ac:spMk id="3" creationId="{2D037ADD-5E54-C993-320A-88A00451DD7F}"/>
          </ac:spMkLst>
        </pc:spChg>
        <pc:spChg chg="del">
          <ac:chgData name="David Chisnall" userId="a0d9c65fadb98c8c" providerId="LiveId" clId="{7FFFEC4C-CEE7-D947-B206-D6A951014778}" dt="2023-11-01T11:40:36.213" v="2145" actId="700"/>
          <ac:spMkLst>
            <pc:docMk/>
            <pc:sldMk cId="3720022019" sldId="1685"/>
            <ac:spMk id="4" creationId="{B6C40598-EDEB-DCE6-5E43-1C8F98227C5E}"/>
          </ac:spMkLst>
        </pc:spChg>
        <pc:spChg chg="add mod ord">
          <ac:chgData name="David Chisnall" userId="a0d9c65fadb98c8c" providerId="LiveId" clId="{7FFFEC4C-CEE7-D947-B206-D6A951014778}" dt="2023-11-01T11:40:39.979" v="2162" actId="20577"/>
          <ac:spMkLst>
            <pc:docMk/>
            <pc:sldMk cId="3720022019" sldId="1685"/>
            <ac:spMk id="5" creationId="{3FA54A0F-0750-88A3-4F7D-5EF29109D3DC}"/>
          </ac:spMkLst>
        </pc:spChg>
        <pc:spChg chg="add del mod ord">
          <ac:chgData name="David Chisnall" userId="a0d9c65fadb98c8c" providerId="LiveId" clId="{7FFFEC4C-CEE7-D947-B206-D6A951014778}" dt="2023-11-03T14:38:10.210" v="2706" actId="26606"/>
          <ac:spMkLst>
            <pc:docMk/>
            <pc:sldMk cId="3720022019" sldId="1685"/>
            <ac:spMk id="6" creationId="{B83B88D9-D197-293F-A994-A9F3BF4F6146}"/>
          </ac:spMkLst>
        </pc:spChg>
        <pc:graphicFrameChg chg="add">
          <ac:chgData name="David Chisnall" userId="a0d9c65fadb98c8c" providerId="LiveId" clId="{7FFFEC4C-CEE7-D947-B206-D6A951014778}" dt="2023-11-03T14:38:10.210" v="2706" actId="26606"/>
          <ac:graphicFrameMkLst>
            <pc:docMk/>
            <pc:sldMk cId="3720022019" sldId="1685"/>
            <ac:graphicFrameMk id="8" creationId="{7531B9F9-5F9A-8F45-1840-3BF21A1BAF16}"/>
          </ac:graphicFrameMkLst>
        </pc:graphicFrameChg>
      </pc:sldChg>
      <pc:sldChg chg="addSp delSp modSp new mod modClrScheme chgLayout">
        <pc:chgData name="David Chisnall" userId="a0d9c65fadb98c8c" providerId="LiveId" clId="{7FFFEC4C-CEE7-D947-B206-D6A951014778}" dt="2023-11-01T11:42:05.416" v="2464" actId="122"/>
        <pc:sldMkLst>
          <pc:docMk/>
          <pc:sldMk cId="4048784940" sldId="1686"/>
        </pc:sldMkLst>
        <pc:spChg chg="del mod ord">
          <ac:chgData name="David Chisnall" userId="a0d9c65fadb98c8c" providerId="LiveId" clId="{7FFFEC4C-CEE7-D947-B206-D6A951014778}" dt="2023-11-01T11:40:49.527" v="2164" actId="700"/>
          <ac:spMkLst>
            <pc:docMk/>
            <pc:sldMk cId="4048784940" sldId="1686"/>
            <ac:spMk id="2" creationId="{497C59AB-7B48-F5AE-5597-85FC4FA394E1}"/>
          </ac:spMkLst>
        </pc:spChg>
        <pc:spChg chg="del mod ord">
          <ac:chgData name="David Chisnall" userId="a0d9c65fadb98c8c" providerId="LiveId" clId="{7FFFEC4C-CEE7-D947-B206-D6A951014778}" dt="2023-11-01T11:40:49.527" v="2164" actId="700"/>
          <ac:spMkLst>
            <pc:docMk/>
            <pc:sldMk cId="4048784940" sldId="1686"/>
            <ac:spMk id="3" creationId="{CF6153D5-08AD-80C3-22F1-CF376699D628}"/>
          </ac:spMkLst>
        </pc:spChg>
        <pc:spChg chg="del">
          <ac:chgData name="David Chisnall" userId="a0d9c65fadb98c8c" providerId="LiveId" clId="{7FFFEC4C-CEE7-D947-B206-D6A951014778}" dt="2023-11-01T11:40:49.527" v="2164" actId="700"/>
          <ac:spMkLst>
            <pc:docMk/>
            <pc:sldMk cId="4048784940" sldId="1686"/>
            <ac:spMk id="4" creationId="{3F2B7315-73E9-EA95-6F55-CCF73E56C8CF}"/>
          </ac:spMkLst>
        </pc:spChg>
        <pc:spChg chg="add mod ord">
          <ac:chgData name="David Chisnall" userId="a0d9c65fadb98c8c" providerId="LiveId" clId="{7FFFEC4C-CEE7-D947-B206-D6A951014778}" dt="2023-11-01T11:40:55.716" v="2186" actId="20577"/>
          <ac:spMkLst>
            <pc:docMk/>
            <pc:sldMk cId="4048784940" sldId="1686"/>
            <ac:spMk id="5" creationId="{ED5385BD-0D25-4F72-A1A4-4F7F8EF5D58B}"/>
          </ac:spMkLst>
        </pc:spChg>
        <pc:spChg chg="add mod ord">
          <ac:chgData name="David Chisnall" userId="a0d9c65fadb98c8c" providerId="LiveId" clId="{7FFFEC4C-CEE7-D947-B206-D6A951014778}" dt="2023-11-01T11:42:05.416" v="2464" actId="122"/>
          <ac:spMkLst>
            <pc:docMk/>
            <pc:sldMk cId="4048784940" sldId="1686"/>
            <ac:spMk id="6" creationId="{49C1AE90-2D54-765A-3E6A-E6A2B3EADC45}"/>
          </ac:spMkLst>
        </pc:spChg>
      </pc:sldChg>
      <pc:sldChg chg="addSp modSp new mod setBg addAnim">
        <pc:chgData name="David Chisnall" userId="a0d9c65fadb98c8c" providerId="LiveId" clId="{7FFFEC4C-CEE7-D947-B206-D6A951014778}" dt="2023-11-01T11:54:45.522" v="2701" actId="113"/>
        <pc:sldMkLst>
          <pc:docMk/>
          <pc:sldMk cId="3510950089" sldId="1687"/>
        </pc:sldMkLst>
        <pc:spChg chg="mod">
          <ac:chgData name="David Chisnall" userId="a0d9c65fadb98c8c" providerId="LiveId" clId="{7FFFEC4C-CEE7-D947-B206-D6A951014778}" dt="2023-11-01T11:54:39.023" v="2699" actId="26606"/>
          <ac:spMkLst>
            <pc:docMk/>
            <pc:sldMk cId="3510950089" sldId="1687"/>
            <ac:spMk id="2" creationId="{FB6C0396-066E-0478-5FEF-353864F83F4F}"/>
          </ac:spMkLst>
        </pc:spChg>
        <pc:spChg chg="mod">
          <ac:chgData name="David Chisnall" userId="a0d9c65fadb98c8c" providerId="LiveId" clId="{7FFFEC4C-CEE7-D947-B206-D6A951014778}" dt="2023-11-01T11:54:45.522" v="2701" actId="113"/>
          <ac:spMkLst>
            <pc:docMk/>
            <pc:sldMk cId="3510950089" sldId="1687"/>
            <ac:spMk id="3" creationId="{186ECE4F-0403-178C-03C8-F796B99A4794}"/>
          </ac:spMkLst>
        </pc:spChg>
        <pc:spChg chg="add">
          <ac:chgData name="David Chisnall" userId="a0d9c65fadb98c8c" providerId="LiveId" clId="{7FFFEC4C-CEE7-D947-B206-D6A951014778}" dt="2023-11-01T11:54:39.023" v="2699" actId="26606"/>
          <ac:spMkLst>
            <pc:docMk/>
            <pc:sldMk cId="3510950089" sldId="1687"/>
            <ac:spMk id="8" creationId="{FB5B0058-AF13-4859-B429-4EDDE2A26F7F}"/>
          </ac:spMkLst>
        </pc:spChg>
        <pc:cxnChg chg="add">
          <ac:chgData name="David Chisnall" userId="a0d9c65fadb98c8c" providerId="LiveId" clId="{7FFFEC4C-CEE7-D947-B206-D6A951014778}" dt="2023-11-01T11:54:39.023" v="2699" actId="26606"/>
          <ac:cxnSpMkLst>
            <pc:docMk/>
            <pc:sldMk cId="3510950089" sldId="1687"/>
            <ac:cxnSpMk id="10" creationId="{EC4521DE-248E-440D-AAD6-FD9E7D34B3BF}"/>
          </ac:cxnSpMkLst>
        </pc:cxnChg>
        <pc:cxnChg chg="add">
          <ac:chgData name="David Chisnall" userId="a0d9c65fadb98c8c" providerId="LiveId" clId="{7FFFEC4C-CEE7-D947-B206-D6A951014778}" dt="2023-11-01T11:54:39.023" v="2699" actId="26606"/>
          <ac:cxnSpMkLst>
            <pc:docMk/>
            <pc:sldMk cId="3510950089" sldId="1687"/>
            <ac:cxnSpMk id="12" creationId="{442C13FA-4C0F-42D0-9626-5BA6040D8C31}"/>
          </ac:cxnSpMkLst>
        </pc:cxnChg>
      </pc:sldChg>
      <pc:sldChg chg="add del">
        <pc:chgData name="David Chisnall" userId="a0d9c65fadb98c8c" providerId="LiveId" clId="{7FFFEC4C-CEE7-D947-B206-D6A951014778}" dt="2023-11-08T12:19:40.243" v="2895"/>
        <pc:sldMkLst>
          <pc:docMk/>
          <pc:sldMk cId="4199517248" sldId="1688"/>
        </pc:sldMkLst>
      </pc:sldChg>
      <pc:sldChg chg="add del">
        <pc:chgData name="David Chisnall" userId="a0d9c65fadb98c8c" providerId="LiveId" clId="{7FFFEC4C-CEE7-D947-B206-D6A951014778}" dt="2023-11-08T12:19:40.243" v="2895"/>
        <pc:sldMkLst>
          <pc:docMk/>
          <pc:sldMk cId="824698247" sldId="1689"/>
        </pc:sldMkLst>
      </pc:sldChg>
      <pc:sldChg chg="addSp delSp modSp new mod setBg modAnim">
        <pc:chgData name="David Chisnall" userId="a0d9c65fadb98c8c" providerId="LiveId" clId="{7FFFEC4C-CEE7-D947-B206-D6A951014778}" dt="2023-11-08T14:09:43.821" v="2904"/>
        <pc:sldMkLst>
          <pc:docMk/>
          <pc:sldMk cId="3956332792" sldId="1690"/>
        </pc:sldMkLst>
        <pc:spChg chg="add del">
          <ac:chgData name="David Chisnall" userId="a0d9c65fadb98c8c" providerId="LiveId" clId="{7FFFEC4C-CEE7-D947-B206-D6A951014778}" dt="2023-11-08T14:09:12.108" v="2899" actId="26606"/>
          <ac:spMkLst>
            <pc:docMk/>
            <pc:sldMk cId="3956332792" sldId="1690"/>
            <ac:spMk id="2" creationId="{1CB61A0A-A263-BABF-03BF-C4B4535883D4}"/>
          </ac:spMkLst>
        </pc:spChg>
        <pc:spChg chg="del">
          <ac:chgData name="David Chisnall" userId="a0d9c65fadb98c8c" providerId="LiveId" clId="{7FFFEC4C-CEE7-D947-B206-D6A951014778}" dt="2023-11-08T14:08:43.276" v="2897"/>
          <ac:spMkLst>
            <pc:docMk/>
            <pc:sldMk cId="3956332792" sldId="1690"/>
            <ac:spMk id="3" creationId="{F0025537-05A4-FC7C-B702-04F0F79962ED}"/>
          </ac:spMkLst>
        </pc:spChg>
        <pc:spChg chg="add del">
          <ac:chgData name="David Chisnall" userId="a0d9c65fadb98c8c" providerId="LiveId" clId="{7FFFEC4C-CEE7-D947-B206-D6A951014778}" dt="2023-11-08T14:09:12.108" v="2899" actId="26606"/>
          <ac:spMkLst>
            <pc:docMk/>
            <pc:sldMk cId="3956332792" sldId="1690"/>
            <ac:spMk id="9" creationId="{AB8C311F-7253-4AED-9701-7FC0708C41C7}"/>
          </ac:spMkLst>
        </pc:spChg>
        <pc:spChg chg="add del">
          <ac:chgData name="David Chisnall" userId="a0d9c65fadb98c8c" providerId="LiveId" clId="{7FFFEC4C-CEE7-D947-B206-D6A951014778}" dt="2023-11-08T14:09:12.108" v="2899" actId="26606"/>
          <ac:spMkLst>
            <pc:docMk/>
            <pc:sldMk cId="3956332792" sldId="1690"/>
            <ac:spMk id="11" creationId="{E2384209-CB15-4CDF-9D31-C44FD9A3F20D}"/>
          </ac:spMkLst>
        </pc:spChg>
        <pc:spChg chg="add del">
          <ac:chgData name="David Chisnall" userId="a0d9c65fadb98c8c" providerId="LiveId" clId="{7FFFEC4C-CEE7-D947-B206-D6A951014778}" dt="2023-11-08T14:09:12.108" v="2899" actId="26606"/>
          <ac:spMkLst>
            <pc:docMk/>
            <pc:sldMk cId="3956332792" sldId="1690"/>
            <ac:spMk id="13" creationId="{2633B3B5-CC90-43F0-8714-D31D1F3F0209}"/>
          </ac:spMkLst>
        </pc:spChg>
        <pc:spChg chg="add del">
          <ac:chgData name="David Chisnall" userId="a0d9c65fadb98c8c" providerId="LiveId" clId="{7FFFEC4C-CEE7-D947-B206-D6A951014778}" dt="2023-11-08T14:09:12.108" v="2899" actId="26606"/>
          <ac:spMkLst>
            <pc:docMk/>
            <pc:sldMk cId="3956332792" sldId="1690"/>
            <ac:spMk id="15" creationId="{A8D57A06-A426-446D-B02C-A2DC6B62E45E}"/>
          </ac:spMkLst>
        </pc:spChg>
        <pc:picChg chg="add mod">
          <ac:chgData name="David Chisnall" userId="a0d9c65fadb98c8c" providerId="LiveId" clId="{7FFFEC4C-CEE7-D947-B206-D6A951014778}" dt="2023-11-08T14:09:24.670" v="2903" actId="14100"/>
          <ac:picMkLst>
            <pc:docMk/>
            <pc:sldMk cId="3956332792" sldId="1690"/>
            <ac:picMk id="4" creationId="{8C85415D-00AD-D8B0-9F5E-D95960237FC8}"/>
          </ac:picMkLst>
        </pc:picChg>
      </pc:sldChg>
    </pc:docChg>
  </pc:docChgLst>
  <pc:docChgLst>
    <pc:chgData name="Guest User" providerId="Windows Live" clId="Web-{94F307C2-5BBD-462E-AEB8-DC3FF30C20B9}"/>
    <pc:docChg chg="mod">
      <pc:chgData name="Guest User" userId="" providerId="Windows Live" clId="Web-{94F307C2-5BBD-462E-AEB8-DC3FF30C20B9}" dt="2023-11-06T10:20:04.393" v="1"/>
      <pc:docMkLst>
        <pc:docMk/>
      </pc:docMkLst>
      <pc:sldChg chg="addCm">
        <pc:chgData name="Guest User" userId="" providerId="Windows Live" clId="Web-{94F307C2-5BBD-462E-AEB8-DC3FF30C20B9}" dt="2023-11-06T10:20:04.393" v="1"/>
        <pc:sldMkLst>
          <pc:docMk/>
          <pc:sldMk cId="276583507" sldId="168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uest User" userId="" providerId="Windows Live" clId="Web-{94F307C2-5BBD-462E-AEB8-DC3FF30C20B9}" dt="2023-11-06T10:20:04.393" v="1"/>
              <pc2:cmMkLst xmlns:pc2="http://schemas.microsoft.com/office/powerpoint/2019/9/main/command">
                <pc:docMk/>
                <pc:sldMk cId="276583507" sldId="1682"/>
                <pc2:cmMk id="{BACA7C0C-A5AB-44E3-AFF0-B466F58DD831}"/>
              </pc2:cmMkLst>
            </pc226:cmChg>
          </p:ext>
        </pc:extLst>
      </pc:sldChg>
    </pc:docChg>
  </pc:docChgLst>
</pc:chgInfo>
</file>

<file path=ppt/comments/modernComment_692_107C545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ACA7C0C-A5AB-44E3-AFF0-B466F58DD831}" authorId="{95582667-6102-27E7-ED8E-01A166EB4B6B}" status="resolved" created="2023-11-06T10:20:04.393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76583507" sldId="1682"/>
      <ac:spMk id="10" creationId="{3DED80AA-27E3-25A3-5B87-2BDE2BB0EA4C}"/>
      <ac:txMk cp="82" len="1">
        <ac:context len="127" hash="333051689"/>
      </ac:txMk>
    </ac:txMkLst>
    <p188:pos x="2849217" y="927652"/>
    <p188:txBody>
      <a:bodyPr/>
      <a:lstStyle/>
      <a:p>
        <a:r>
          <a:rPr lang="en-GB"/>
          <a:t>Shouldn't this be kv?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3-11-06T10:20:42.198" authorId="{0ADC2072-C4ED-0AF9-0C6F-6C4FBA3EEC92}"/>
          </p223:rxn>
        </p223:reactions>
      </p:ext>
    </p188:extLst>
  </p188:cm>
</p188:cmLst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3F63E9-DF6C-BE47-869A-F85CF9503937}" type="doc">
      <dgm:prSet loTypeId="urn:microsoft.com/office/officeart/2005/8/layout/cycle6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CC152E33-A3B8-F843-80A9-8B7665A5D8F2}">
      <dgm:prSet phldrT="[Text]"/>
      <dgm:spPr/>
      <dgm:t>
        <a:bodyPr/>
        <a:lstStyle/>
        <a:p>
          <a:r>
            <a:rPr lang="en-GB"/>
            <a:t>Sandbox</a:t>
          </a:r>
        </a:p>
        <a:p>
          <a:r>
            <a:rPr lang="en-GB"/>
            <a:t>Things outside are protected</a:t>
          </a:r>
        </a:p>
      </dgm:t>
    </dgm:pt>
    <dgm:pt modelId="{6AA91E31-16B8-CE4A-96E8-AD17B3CF27C9}" type="parTrans" cxnId="{F17468DB-46A3-8E44-B5D6-2D70119FF094}">
      <dgm:prSet/>
      <dgm:spPr/>
      <dgm:t>
        <a:bodyPr/>
        <a:lstStyle/>
        <a:p>
          <a:endParaRPr lang="en-GB"/>
        </a:p>
      </dgm:t>
    </dgm:pt>
    <dgm:pt modelId="{7E86F6A7-A685-074C-84AE-2FF233FE7E20}" type="sibTrans" cxnId="{F17468DB-46A3-8E44-B5D6-2D70119FF094}">
      <dgm:prSet/>
      <dgm:spPr/>
      <dgm:t>
        <a:bodyPr/>
        <a:lstStyle/>
        <a:p>
          <a:endParaRPr lang="en-GB"/>
        </a:p>
      </dgm:t>
    </dgm:pt>
    <dgm:pt modelId="{364A8A88-49D0-CA49-BF61-C26DA1F48A40}">
      <dgm:prSet phldrT="[Text]"/>
      <dgm:spPr/>
      <dgm:t>
        <a:bodyPr/>
        <a:lstStyle/>
        <a:p>
          <a:r>
            <a:rPr lang="en-GB" err="1"/>
            <a:t>Safebox</a:t>
          </a:r>
          <a:endParaRPr lang="en-GB"/>
        </a:p>
        <a:p>
          <a:r>
            <a:rPr lang="en-GB"/>
            <a:t>Things inside are protected</a:t>
          </a:r>
        </a:p>
      </dgm:t>
    </dgm:pt>
    <dgm:pt modelId="{9799A85E-C126-4E4B-9C1C-83D8D55A3B08}" type="parTrans" cxnId="{2CD66011-C090-8F4D-AEFA-21F9C5842FA8}">
      <dgm:prSet/>
      <dgm:spPr/>
      <dgm:t>
        <a:bodyPr/>
        <a:lstStyle/>
        <a:p>
          <a:endParaRPr lang="en-GB"/>
        </a:p>
      </dgm:t>
    </dgm:pt>
    <dgm:pt modelId="{F2ADBB24-288B-3A4D-817E-FD88A429A927}" type="sibTrans" cxnId="{2CD66011-C090-8F4D-AEFA-21F9C5842FA8}">
      <dgm:prSet/>
      <dgm:spPr/>
      <dgm:t>
        <a:bodyPr/>
        <a:lstStyle/>
        <a:p>
          <a:endParaRPr lang="en-GB"/>
        </a:p>
      </dgm:t>
    </dgm:pt>
    <dgm:pt modelId="{F73D9E5E-C11C-B64A-89E2-E7F5A4128F74}">
      <dgm:prSet phldrT="[Text]"/>
      <dgm:spPr/>
      <dgm:t>
        <a:bodyPr/>
        <a:lstStyle/>
        <a:p>
          <a:r>
            <a:rPr lang="en-GB"/>
            <a:t>Mutual Distrust</a:t>
          </a:r>
        </a:p>
        <a:p>
          <a:r>
            <a:rPr lang="en-GB"/>
            <a:t>Protection in both directions</a:t>
          </a:r>
        </a:p>
      </dgm:t>
    </dgm:pt>
    <dgm:pt modelId="{2ACBF5DC-5793-B14C-B2AD-22B3175C80F3}" type="parTrans" cxnId="{254A4557-8FC9-DC47-AE82-4BA15E44B30D}">
      <dgm:prSet/>
      <dgm:spPr/>
      <dgm:t>
        <a:bodyPr/>
        <a:lstStyle/>
        <a:p>
          <a:endParaRPr lang="en-GB"/>
        </a:p>
      </dgm:t>
    </dgm:pt>
    <dgm:pt modelId="{B2792CAC-E30A-D34C-9204-686BA33AD6BD}" type="sibTrans" cxnId="{254A4557-8FC9-DC47-AE82-4BA15E44B30D}">
      <dgm:prSet/>
      <dgm:spPr/>
      <dgm:t>
        <a:bodyPr/>
        <a:lstStyle/>
        <a:p>
          <a:endParaRPr lang="en-GB"/>
        </a:p>
      </dgm:t>
    </dgm:pt>
    <dgm:pt modelId="{17C518C3-4B1F-FF42-981C-925C88368228}" type="pres">
      <dgm:prSet presAssocID="{4C3F63E9-DF6C-BE47-869A-F85CF9503937}" presName="cycle" presStyleCnt="0">
        <dgm:presLayoutVars>
          <dgm:dir/>
          <dgm:resizeHandles val="exact"/>
        </dgm:presLayoutVars>
      </dgm:prSet>
      <dgm:spPr/>
    </dgm:pt>
    <dgm:pt modelId="{0AF7EB17-0E1B-BD4F-9BDC-37B49D8ADC67}" type="pres">
      <dgm:prSet presAssocID="{CC152E33-A3B8-F843-80A9-8B7665A5D8F2}" presName="node" presStyleLbl="node1" presStyleIdx="0" presStyleCnt="3">
        <dgm:presLayoutVars>
          <dgm:bulletEnabled val="1"/>
        </dgm:presLayoutVars>
      </dgm:prSet>
      <dgm:spPr/>
    </dgm:pt>
    <dgm:pt modelId="{E7602D3D-A4CF-2849-AF9A-19139C58E52D}" type="pres">
      <dgm:prSet presAssocID="{CC152E33-A3B8-F843-80A9-8B7665A5D8F2}" presName="spNode" presStyleCnt="0"/>
      <dgm:spPr/>
    </dgm:pt>
    <dgm:pt modelId="{991F3958-6C22-4340-99FB-E460A0466B98}" type="pres">
      <dgm:prSet presAssocID="{7E86F6A7-A685-074C-84AE-2FF233FE7E20}" presName="sibTrans" presStyleLbl="sibTrans1D1" presStyleIdx="0" presStyleCnt="3"/>
      <dgm:spPr/>
    </dgm:pt>
    <dgm:pt modelId="{48F63A24-8B0C-534C-A58D-7F8B1F726296}" type="pres">
      <dgm:prSet presAssocID="{364A8A88-49D0-CA49-BF61-C26DA1F48A40}" presName="node" presStyleLbl="node1" presStyleIdx="1" presStyleCnt="3">
        <dgm:presLayoutVars>
          <dgm:bulletEnabled val="1"/>
        </dgm:presLayoutVars>
      </dgm:prSet>
      <dgm:spPr/>
    </dgm:pt>
    <dgm:pt modelId="{7FB721EB-DD27-9441-948D-D0BF23CC6BAE}" type="pres">
      <dgm:prSet presAssocID="{364A8A88-49D0-CA49-BF61-C26DA1F48A40}" presName="spNode" presStyleCnt="0"/>
      <dgm:spPr/>
    </dgm:pt>
    <dgm:pt modelId="{00A23995-400F-364A-84AB-A4EE6D4C809F}" type="pres">
      <dgm:prSet presAssocID="{F2ADBB24-288B-3A4D-817E-FD88A429A927}" presName="sibTrans" presStyleLbl="sibTrans1D1" presStyleIdx="1" presStyleCnt="3"/>
      <dgm:spPr/>
    </dgm:pt>
    <dgm:pt modelId="{D990006D-9EF0-A040-AE47-F60278852FD3}" type="pres">
      <dgm:prSet presAssocID="{F73D9E5E-C11C-B64A-89E2-E7F5A4128F74}" presName="node" presStyleLbl="node1" presStyleIdx="2" presStyleCnt="3">
        <dgm:presLayoutVars>
          <dgm:bulletEnabled val="1"/>
        </dgm:presLayoutVars>
      </dgm:prSet>
      <dgm:spPr/>
    </dgm:pt>
    <dgm:pt modelId="{76656D7A-C393-6D45-B8C8-DC6ED7722D52}" type="pres">
      <dgm:prSet presAssocID="{F73D9E5E-C11C-B64A-89E2-E7F5A4128F74}" presName="spNode" presStyleCnt="0"/>
      <dgm:spPr/>
    </dgm:pt>
    <dgm:pt modelId="{5F00885F-076F-3148-AA6A-11AD0094CAE7}" type="pres">
      <dgm:prSet presAssocID="{B2792CAC-E30A-D34C-9204-686BA33AD6BD}" presName="sibTrans" presStyleLbl="sibTrans1D1" presStyleIdx="2" presStyleCnt="3"/>
      <dgm:spPr/>
    </dgm:pt>
  </dgm:ptLst>
  <dgm:cxnLst>
    <dgm:cxn modelId="{2CD66011-C090-8F4D-AEFA-21F9C5842FA8}" srcId="{4C3F63E9-DF6C-BE47-869A-F85CF9503937}" destId="{364A8A88-49D0-CA49-BF61-C26DA1F48A40}" srcOrd="1" destOrd="0" parTransId="{9799A85E-C126-4E4B-9C1C-83D8D55A3B08}" sibTransId="{F2ADBB24-288B-3A4D-817E-FD88A429A927}"/>
    <dgm:cxn modelId="{50FD6D31-BA5F-A046-83D0-3766A2C98E91}" type="presOf" srcId="{364A8A88-49D0-CA49-BF61-C26DA1F48A40}" destId="{48F63A24-8B0C-534C-A58D-7F8B1F726296}" srcOrd="0" destOrd="0" presId="urn:microsoft.com/office/officeart/2005/8/layout/cycle6"/>
    <dgm:cxn modelId="{254A4557-8FC9-DC47-AE82-4BA15E44B30D}" srcId="{4C3F63E9-DF6C-BE47-869A-F85CF9503937}" destId="{F73D9E5E-C11C-B64A-89E2-E7F5A4128F74}" srcOrd="2" destOrd="0" parTransId="{2ACBF5DC-5793-B14C-B2AD-22B3175C80F3}" sibTransId="{B2792CAC-E30A-D34C-9204-686BA33AD6BD}"/>
    <dgm:cxn modelId="{844A715F-3624-9645-B914-BE36B688FF0E}" type="presOf" srcId="{B2792CAC-E30A-D34C-9204-686BA33AD6BD}" destId="{5F00885F-076F-3148-AA6A-11AD0094CAE7}" srcOrd="0" destOrd="0" presId="urn:microsoft.com/office/officeart/2005/8/layout/cycle6"/>
    <dgm:cxn modelId="{A9CB9F68-2600-8644-AA7D-5F09B1947D2F}" type="presOf" srcId="{F73D9E5E-C11C-B64A-89E2-E7F5A4128F74}" destId="{D990006D-9EF0-A040-AE47-F60278852FD3}" srcOrd="0" destOrd="0" presId="urn:microsoft.com/office/officeart/2005/8/layout/cycle6"/>
    <dgm:cxn modelId="{67753477-1BF7-F443-8C00-3C770846C8CF}" type="presOf" srcId="{4C3F63E9-DF6C-BE47-869A-F85CF9503937}" destId="{17C518C3-4B1F-FF42-981C-925C88368228}" srcOrd="0" destOrd="0" presId="urn:microsoft.com/office/officeart/2005/8/layout/cycle6"/>
    <dgm:cxn modelId="{027CD087-54D7-AD48-B738-94E59D98724F}" type="presOf" srcId="{F2ADBB24-288B-3A4D-817E-FD88A429A927}" destId="{00A23995-400F-364A-84AB-A4EE6D4C809F}" srcOrd="0" destOrd="0" presId="urn:microsoft.com/office/officeart/2005/8/layout/cycle6"/>
    <dgm:cxn modelId="{F17468DB-46A3-8E44-B5D6-2D70119FF094}" srcId="{4C3F63E9-DF6C-BE47-869A-F85CF9503937}" destId="{CC152E33-A3B8-F843-80A9-8B7665A5D8F2}" srcOrd="0" destOrd="0" parTransId="{6AA91E31-16B8-CE4A-96E8-AD17B3CF27C9}" sibTransId="{7E86F6A7-A685-074C-84AE-2FF233FE7E20}"/>
    <dgm:cxn modelId="{80207FE3-35B3-E04F-ABA0-6FCFF089F699}" type="presOf" srcId="{CC152E33-A3B8-F843-80A9-8B7665A5D8F2}" destId="{0AF7EB17-0E1B-BD4F-9BDC-37B49D8ADC67}" srcOrd="0" destOrd="0" presId="urn:microsoft.com/office/officeart/2005/8/layout/cycle6"/>
    <dgm:cxn modelId="{18D844EE-2EA2-844E-884A-34880C61982A}" type="presOf" srcId="{7E86F6A7-A685-074C-84AE-2FF233FE7E20}" destId="{991F3958-6C22-4340-99FB-E460A0466B98}" srcOrd="0" destOrd="0" presId="urn:microsoft.com/office/officeart/2005/8/layout/cycle6"/>
    <dgm:cxn modelId="{F41B80AA-9882-D048-B7FA-D60F42AF2656}" type="presParOf" srcId="{17C518C3-4B1F-FF42-981C-925C88368228}" destId="{0AF7EB17-0E1B-BD4F-9BDC-37B49D8ADC67}" srcOrd="0" destOrd="0" presId="urn:microsoft.com/office/officeart/2005/8/layout/cycle6"/>
    <dgm:cxn modelId="{A13904B0-D773-7548-8C7F-D399289E0339}" type="presParOf" srcId="{17C518C3-4B1F-FF42-981C-925C88368228}" destId="{E7602D3D-A4CF-2849-AF9A-19139C58E52D}" srcOrd="1" destOrd="0" presId="urn:microsoft.com/office/officeart/2005/8/layout/cycle6"/>
    <dgm:cxn modelId="{7C01C266-95AB-7B49-9D08-CF0CEF63427C}" type="presParOf" srcId="{17C518C3-4B1F-FF42-981C-925C88368228}" destId="{991F3958-6C22-4340-99FB-E460A0466B98}" srcOrd="2" destOrd="0" presId="urn:microsoft.com/office/officeart/2005/8/layout/cycle6"/>
    <dgm:cxn modelId="{B72BB3DF-FD2D-DC4F-9683-E4877325D78D}" type="presParOf" srcId="{17C518C3-4B1F-FF42-981C-925C88368228}" destId="{48F63A24-8B0C-534C-A58D-7F8B1F726296}" srcOrd="3" destOrd="0" presId="urn:microsoft.com/office/officeart/2005/8/layout/cycle6"/>
    <dgm:cxn modelId="{2CF6C1D6-7829-D749-929F-03C40F4B4B3B}" type="presParOf" srcId="{17C518C3-4B1F-FF42-981C-925C88368228}" destId="{7FB721EB-DD27-9441-948D-D0BF23CC6BAE}" srcOrd="4" destOrd="0" presId="urn:microsoft.com/office/officeart/2005/8/layout/cycle6"/>
    <dgm:cxn modelId="{620618E0-D29B-A34D-A133-51BBF992FBE3}" type="presParOf" srcId="{17C518C3-4B1F-FF42-981C-925C88368228}" destId="{00A23995-400F-364A-84AB-A4EE6D4C809F}" srcOrd="5" destOrd="0" presId="urn:microsoft.com/office/officeart/2005/8/layout/cycle6"/>
    <dgm:cxn modelId="{F27F0EEC-0A96-1841-8609-0EF83AE80F7A}" type="presParOf" srcId="{17C518C3-4B1F-FF42-981C-925C88368228}" destId="{D990006D-9EF0-A040-AE47-F60278852FD3}" srcOrd="6" destOrd="0" presId="urn:microsoft.com/office/officeart/2005/8/layout/cycle6"/>
    <dgm:cxn modelId="{D33B7CA5-93EB-3B4A-A444-2400E9B95772}" type="presParOf" srcId="{17C518C3-4B1F-FF42-981C-925C88368228}" destId="{76656D7A-C393-6D45-B8C8-DC6ED7722D52}" srcOrd="7" destOrd="0" presId="urn:microsoft.com/office/officeart/2005/8/layout/cycle6"/>
    <dgm:cxn modelId="{ED73216A-6F53-E745-B264-46B86BCE1AD9}" type="presParOf" srcId="{17C518C3-4B1F-FF42-981C-925C88368228}" destId="{5F00885F-076F-3148-AA6A-11AD0094CAE7}" srcOrd="8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E9CE5F-7DB4-42BA-8150-DC57D5DE3EA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D07BCC-9540-4D48-BB9F-A812141AE74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Move the code that owns the secret into a compartment.</a:t>
          </a:r>
          <a:endParaRPr lang="en-US"/>
        </a:p>
      </dgm:t>
    </dgm:pt>
    <dgm:pt modelId="{DDDCAAC9-09C7-467E-BC4C-697A484514FD}" type="parTrans" cxnId="{3163FDE0-D3E8-4F32-A580-6E956E345DCB}">
      <dgm:prSet/>
      <dgm:spPr/>
      <dgm:t>
        <a:bodyPr/>
        <a:lstStyle/>
        <a:p>
          <a:endParaRPr lang="en-US"/>
        </a:p>
      </dgm:t>
    </dgm:pt>
    <dgm:pt modelId="{2D33EB98-3CDE-4237-9C1E-7225C29BF33D}" type="sibTrans" cxnId="{3163FDE0-D3E8-4F32-A580-6E956E345DCB}">
      <dgm:prSet/>
      <dgm:spPr/>
      <dgm:t>
        <a:bodyPr/>
        <a:lstStyle/>
        <a:p>
          <a:endParaRPr lang="en-US"/>
        </a:p>
      </dgm:t>
    </dgm:pt>
    <dgm:pt modelId="{D411A905-B877-428B-84CA-49A699AE388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Move the JavaScript interpreter into a compartment.</a:t>
          </a:r>
          <a:endParaRPr lang="en-US"/>
        </a:p>
      </dgm:t>
    </dgm:pt>
    <dgm:pt modelId="{C3072CF5-F148-4862-9276-2FA83A2D77CA}" type="parTrans" cxnId="{0A9F6814-0AA6-4238-8567-8BE7120CCA5B}">
      <dgm:prSet/>
      <dgm:spPr/>
      <dgm:t>
        <a:bodyPr/>
        <a:lstStyle/>
        <a:p>
          <a:endParaRPr lang="en-US"/>
        </a:p>
      </dgm:t>
    </dgm:pt>
    <dgm:pt modelId="{A4EAB12F-1056-4807-886C-1CBD45BD7F8E}" type="sibTrans" cxnId="{0A9F6814-0AA6-4238-8567-8BE7120CCA5B}">
      <dgm:prSet/>
      <dgm:spPr/>
      <dgm:t>
        <a:bodyPr/>
        <a:lstStyle/>
        <a:p>
          <a:endParaRPr lang="en-US"/>
        </a:p>
      </dgm:t>
    </dgm:pt>
    <dgm:pt modelId="{99249947-B4AE-413D-AA7E-375DEB91D7D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Prevent crashes from leaking memory in the JavaScript compartment.</a:t>
          </a:r>
          <a:endParaRPr lang="en-US"/>
        </a:p>
      </dgm:t>
    </dgm:pt>
    <dgm:pt modelId="{FFEE879B-663F-4ECD-83A3-3983079E51D3}" type="parTrans" cxnId="{85CF1EB2-54D7-4E60-A151-14201DAD8580}">
      <dgm:prSet/>
      <dgm:spPr/>
      <dgm:t>
        <a:bodyPr/>
        <a:lstStyle/>
        <a:p>
          <a:endParaRPr lang="en-US"/>
        </a:p>
      </dgm:t>
    </dgm:pt>
    <dgm:pt modelId="{08E48850-CEE8-48AF-BA9B-0C098947D5EE}" type="sibTrans" cxnId="{85CF1EB2-54D7-4E60-A151-14201DAD8580}">
      <dgm:prSet/>
      <dgm:spPr/>
      <dgm:t>
        <a:bodyPr/>
        <a:lstStyle/>
        <a:p>
          <a:endParaRPr lang="en-US"/>
        </a:p>
      </dgm:t>
    </dgm:pt>
    <dgm:pt modelId="{72EDEAA6-5F79-4805-8FE3-525A83DF601E}" type="pres">
      <dgm:prSet presAssocID="{27E9CE5F-7DB4-42BA-8150-DC57D5DE3EA7}" presName="root" presStyleCnt="0">
        <dgm:presLayoutVars>
          <dgm:dir/>
          <dgm:resizeHandles val="exact"/>
        </dgm:presLayoutVars>
      </dgm:prSet>
      <dgm:spPr/>
    </dgm:pt>
    <dgm:pt modelId="{4E347AD7-A796-41AA-9EB7-F5E450830B3D}" type="pres">
      <dgm:prSet presAssocID="{D6D07BCC-9540-4D48-BB9F-A812141AE745}" presName="compNode" presStyleCnt="0"/>
      <dgm:spPr/>
    </dgm:pt>
    <dgm:pt modelId="{21B664A1-FF84-4B1E-AD48-FD26F5529C0E}" type="pres">
      <dgm:prSet presAssocID="{D6D07BCC-9540-4D48-BB9F-A812141AE745}" presName="bgRect" presStyleLbl="bgShp" presStyleIdx="0" presStyleCnt="3"/>
      <dgm:spPr/>
    </dgm:pt>
    <dgm:pt modelId="{CF6E4B7A-FBD5-4577-972F-5C28A428506A}" type="pres">
      <dgm:prSet presAssocID="{D6D07BCC-9540-4D48-BB9F-A812141AE74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368597BB-A113-4BA8-8825-D80289294F13}" type="pres">
      <dgm:prSet presAssocID="{D6D07BCC-9540-4D48-BB9F-A812141AE745}" presName="spaceRect" presStyleCnt="0"/>
      <dgm:spPr/>
    </dgm:pt>
    <dgm:pt modelId="{91071E77-426E-4749-B42C-36469D31DBDC}" type="pres">
      <dgm:prSet presAssocID="{D6D07BCC-9540-4D48-BB9F-A812141AE745}" presName="parTx" presStyleLbl="revTx" presStyleIdx="0" presStyleCnt="3">
        <dgm:presLayoutVars>
          <dgm:chMax val="0"/>
          <dgm:chPref val="0"/>
        </dgm:presLayoutVars>
      </dgm:prSet>
      <dgm:spPr/>
    </dgm:pt>
    <dgm:pt modelId="{4F6831ED-DE05-46D2-8B52-4619DD1D2B4D}" type="pres">
      <dgm:prSet presAssocID="{2D33EB98-3CDE-4237-9C1E-7225C29BF33D}" presName="sibTrans" presStyleCnt="0"/>
      <dgm:spPr/>
    </dgm:pt>
    <dgm:pt modelId="{A95A1705-9131-4C3F-9B6A-2450BDDB23DC}" type="pres">
      <dgm:prSet presAssocID="{D411A905-B877-428B-84CA-49A699AE3886}" presName="compNode" presStyleCnt="0"/>
      <dgm:spPr/>
    </dgm:pt>
    <dgm:pt modelId="{18A1FBD6-3C18-4AAD-B4F5-76777A644F59}" type="pres">
      <dgm:prSet presAssocID="{D411A905-B877-428B-84CA-49A699AE3886}" presName="bgRect" presStyleLbl="bgShp" presStyleIdx="1" presStyleCnt="3"/>
      <dgm:spPr/>
    </dgm:pt>
    <dgm:pt modelId="{A50DE641-3346-485B-BE53-F7BB2743DFB4}" type="pres">
      <dgm:prSet presAssocID="{D411A905-B877-428B-84CA-49A699AE388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6056E476-78E2-4D75-A9E1-E01B3728CD60}" type="pres">
      <dgm:prSet presAssocID="{D411A905-B877-428B-84CA-49A699AE3886}" presName="spaceRect" presStyleCnt="0"/>
      <dgm:spPr/>
    </dgm:pt>
    <dgm:pt modelId="{79722AAA-020F-4CA3-AB76-8D05DE19C823}" type="pres">
      <dgm:prSet presAssocID="{D411A905-B877-428B-84CA-49A699AE3886}" presName="parTx" presStyleLbl="revTx" presStyleIdx="1" presStyleCnt="3">
        <dgm:presLayoutVars>
          <dgm:chMax val="0"/>
          <dgm:chPref val="0"/>
        </dgm:presLayoutVars>
      </dgm:prSet>
      <dgm:spPr/>
    </dgm:pt>
    <dgm:pt modelId="{3DDB1CC4-5484-4DEA-86EF-3580AB2FA418}" type="pres">
      <dgm:prSet presAssocID="{A4EAB12F-1056-4807-886C-1CBD45BD7F8E}" presName="sibTrans" presStyleCnt="0"/>
      <dgm:spPr/>
    </dgm:pt>
    <dgm:pt modelId="{26D5BF4A-0F21-493A-A87D-CC3503DC9703}" type="pres">
      <dgm:prSet presAssocID="{99249947-B4AE-413D-AA7E-375DEB91D7D8}" presName="compNode" presStyleCnt="0"/>
      <dgm:spPr/>
    </dgm:pt>
    <dgm:pt modelId="{638137C0-0984-4973-BB3C-2847EFC59F18}" type="pres">
      <dgm:prSet presAssocID="{99249947-B4AE-413D-AA7E-375DEB91D7D8}" presName="bgRect" presStyleLbl="bgShp" presStyleIdx="2" presStyleCnt="3"/>
      <dgm:spPr/>
    </dgm:pt>
    <dgm:pt modelId="{2CF529FD-04B0-4254-A8AC-DAFE50AEBD69}" type="pres">
      <dgm:prSet presAssocID="{99249947-B4AE-413D-AA7E-375DEB91D7D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C223BF9-5B55-48E2-9729-8F501C516080}" type="pres">
      <dgm:prSet presAssocID="{99249947-B4AE-413D-AA7E-375DEB91D7D8}" presName="spaceRect" presStyleCnt="0"/>
      <dgm:spPr/>
    </dgm:pt>
    <dgm:pt modelId="{91CEFC80-B5FD-4AB0-B261-862F34458761}" type="pres">
      <dgm:prSet presAssocID="{99249947-B4AE-413D-AA7E-375DEB91D7D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2EB1D13-30B1-4B16-BF32-B83427FE1DD9}" type="presOf" srcId="{D6D07BCC-9540-4D48-BB9F-A812141AE745}" destId="{91071E77-426E-4749-B42C-36469D31DBDC}" srcOrd="0" destOrd="0" presId="urn:microsoft.com/office/officeart/2018/2/layout/IconVerticalSolidList"/>
    <dgm:cxn modelId="{0A9F6814-0AA6-4238-8567-8BE7120CCA5B}" srcId="{27E9CE5F-7DB4-42BA-8150-DC57D5DE3EA7}" destId="{D411A905-B877-428B-84CA-49A699AE3886}" srcOrd="1" destOrd="0" parTransId="{C3072CF5-F148-4862-9276-2FA83A2D77CA}" sibTransId="{A4EAB12F-1056-4807-886C-1CBD45BD7F8E}"/>
    <dgm:cxn modelId="{CE1F1118-BA4F-4EEC-8C80-6455A8910F56}" type="presOf" srcId="{99249947-B4AE-413D-AA7E-375DEB91D7D8}" destId="{91CEFC80-B5FD-4AB0-B261-862F34458761}" srcOrd="0" destOrd="0" presId="urn:microsoft.com/office/officeart/2018/2/layout/IconVerticalSolidList"/>
    <dgm:cxn modelId="{BA883222-D5DA-47F0-8F64-8DB4259B3AFC}" type="presOf" srcId="{D411A905-B877-428B-84CA-49A699AE3886}" destId="{79722AAA-020F-4CA3-AB76-8D05DE19C823}" srcOrd="0" destOrd="0" presId="urn:microsoft.com/office/officeart/2018/2/layout/IconVerticalSolidList"/>
    <dgm:cxn modelId="{7347362F-1E19-4708-982C-A3D024BD4254}" type="presOf" srcId="{27E9CE5F-7DB4-42BA-8150-DC57D5DE3EA7}" destId="{72EDEAA6-5F79-4805-8FE3-525A83DF601E}" srcOrd="0" destOrd="0" presId="urn:microsoft.com/office/officeart/2018/2/layout/IconVerticalSolidList"/>
    <dgm:cxn modelId="{85CF1EB2-54D7-4E60-A151-14201DAD8580}" srcId="{27E9CE5F-7DB4-42BA-8150-DC57D5DE3EA7}" destId="{99249947-B4AE-413D-AA7E-375DEB91D7D8}" srcOrd="2" destOrd="0" parTransId="{FFEE879B-663F-4ECD-83A3-3983079E51D3}" sibTransId="{08E48850-CEE8-48AF-BA9B-0C098947D5EE}"/>
    <dgm:cxn modelId="{3163FDE0-D3E8-4F32-A580-6E956E345DCB}" srcId="{27E9CE5F-7DB4-42BA-8150-DC57D5DE3EA7}" destId="{D6D07BCC-9540-4D48-BB9F-A812141AE745}" srcOrd="0" destOrd="0" parTransId="{DDDCAAC9-09C7-467E-BC4C-697A484514FD}" sibTransId="{2D33EB98-3CDE-4237-9C1E-7225C29BF33D}"/>
    <dgm:cxn modelId="{C80BFEEC-C271-44C9-B6E6-AAE510DD5842}" type="presParOf" srcId="{72EDEAA6-5F79-4805-8FE3-525A83DF601E}" destId="{4E347AD7-A796-41AA-9EB7-F5E450830B3D}" srcOrd="0" destOrd="0" presId="urn:microsoft.com/office/officeart/2018/2/layout/IconVerticalSolidList"/>
    <dgm:cxn modelId="{8D5EAEB8-E68F-4C23-9D90-77A8BCCFA200}" type="presParOf" srcId="{4E347AD7-A796-41AA-9EB7-F5E450830B3D}" destId="{21B664A1-FF84-4B1E-AD48-FD26F5529C0E}" srcOrd="0" destOrd="0" presId="urn:microsoft.com/office/officeart/2018/2/layout/IconVerticalSolidList"/>
    <dgm:cxn modelId="{BBBE4622-B8A2-41F7-BCFA-9671E3E5DAC0}" type="presParOf" srcId="{4E347AD7-A796-41AA-9EB7-F5E450830B3D}" destId="{CF6E4B7A-FBD5-4577-972F-5C28A428506A}" srcOrd="1" destOrd="0" presId="urn:microsoft.com/office/officeart/2018/2/layout/IconVerticalSolidList"/>
    <dgm:cxn modelId="{94241E76-FE04-4F22-9CBD-3D77D440C78F}" type="presParOf" srcId="{4E347AD7-A796-41AA-9EB7-F5E450830B3D}" destId="{368597BB-A113-4BA8-8825-D80289294F13}" srcOrd="2" destOrd="0" presId="urn:microsoft.com/office/officeart/2018/2/layout/IconVerticalSolidList"/>
    <dgm:cxn modelId="{1E33F065-21C5-4F5C-8CD6-5193B115D2AB}" type="presParOf" srcId="{4E347AD7-A796-41AA-9EB7-F5E450830B3D}" destId="{91071E77-426E-4749-B42C-36469D31DBDC}" srcOrd="3" destOrd="0" presId="urn:microsoft.com/office/officeart/2018/2/layout/IconVerticalSolidList"/>
    <dgm:cxn modelId="{F382668C-C3F4-4EF6-8C03-644268674F6E}" type="presParOf" srcId="{72EDEAA6-5F79-4805-8FE3-525A83DF601E}" destId="{4F6831ED-DE05-46D2-8B52-4619DD1D2B4D}" srcOrd="1" destOrd="0" presId="urn:microsoft.com/office/officeart/2018/2/layout/IconVerticalSolidList"/>
    <dgm:cxn modelId="{3142B439-86F8-4C2A-A2C7-4A8DEE9EEBEE}" type="presParOf" srcId="{72EDEAA6-5F79-4805-8FE3-525A83DF601E}" destId="{A95A1705-9131-4C3F-9B6A-2450BDDB23DC}" srcOrd="2" destOrd="0" presId="urn:microsoft.com/office/officeart/2018/2/layout/IconVerticalSolidList"/>
    <dgm:cxn modelId="{440FBC5A-1013-48B2-8D37-681F23661BE6}" type="presParOf" srcId="{A95A1705-9131-4C3F-9B6A-2450BDDB23DC}" destId="{18A1FBD6-3C18-4AAD-B4F5-76777A644F59}" srcOrd="0" destOrd="0" presId="urn:microsoft.com/office/officeart/2018/2/layout/IconVerticalSolidList"/>
    <dgm:cxn modelId="{41A72D45-93C9-4258-8EEA-D7E06F1657DF}" type="presParOf" srcId="{A95A1705-9131-4C3F-9B6A-2450BDDB23DC}" destId="{A50DE641-3346-485B-BE53-F7BB2743DFB4}" srcOrd="1" destOrd="0" presId="urn:microsoft.com/office/officeart/2018/2/layout/IconVerticalSolidList"/>
    <dgm:cxn modelId="{B7C0DAD9-0D7D-4C8C-8612-BEB347092D1F}" type="presParOf" srcId="{A95A1705-9131-4C3F-9B6A-2450BDDB23DC}" destId="{6056E476-78E2-4D75-A9E1-E01B3728CD60}" srcOrd="2" destOrd="0" presId="urn:microsoft.com/office/officeart/2018/2/layout/IconVerticalSolidList"/>
    <dgm:cxn modelId="{8660A272-CBD9-4190-A136-A794F678FF13}" type="presParOf" srcId="{A95A1705-9131-4C3F-9B6A-2450BDDB23DC}" destId="{79722AAA-020F-4CA3-AB76-8D05DE19C823}" srcOrd="3" destOrd="0" presId="urn:microsoft.com/office/officeart/2018/2/layout/IconVerticalSolidList"/>
    <dgm:cxn modelId="{48D6B0D9-9D21-42D5-8761-C8BD7A07E576}" type="presParOf" srcId="{72EDEAA6-5F79-4805-8FE3-525A83DF601E}" destId="{3DDB1CC4-5484-4DEA-86EF-3580AB2FA418}" srcOrd="3" destOrd="0" presId="urn:microsoft.com/office/officeart/2018/2/layout/IconVerticalSolidList"/>
    <dgm:cxn modelId="{4DB7D591-6A71-41A4-8BEE-9552F604684F}" type="presParOf" srcId="{72EDEAA6-5F79-4805-8FE3-525A83DF601E}" destId="{26D5BF4A-0F21-493A-A87D-CC3503DC9703}" srcOrd="4" destOrd="0" presId="urn:microsoft.com/office/officeart/2018/2/layout/IconVerticalSolidList"/>
    <dgm:cxn modelId="{23D1E60D-94D7-49AC-882B-4418B3E5DFCE}" type="presParOf" srcId="{26D5BF4A-0F21-493A-A87D-CC3503DC9703}" destId="{638137C0-0984-4973-BB3C-2847EFC59F18}" srcOrd="0" destOrd="0" presId="urn:microsoft.com/office/officeart/2018/2/layout/IconVerticalSolidList"/>
    <dgm:cxn modelId="{CF20C8EC-03FF-470B-B58E-7F4C8D1FB24C}" type="presParOf" srcId="{26D5BF4A-0F21-493A-A87D-CC3503DC9703}" destId="{2CF529FD-04B0-4254-A8AC-DAFE50AEBD69}" srcOrd="1" destOrd="0" presId="urn:microsoft.com/office/officeart/2018/2/layout/IconVerticalSolidList"/>
    <dgm:cxn modelId="{F007AFCB-7642-470C-BA19-1C0C3E2DA99B}" type="presParOf" srcId="{26D5BF4A-0F21-493A-A87D-CC3503DC9703}" destId="{EC223BF9-5B55-48E2-9729-8F501C516080}" srcOrd="2" destOrd="0" presId="urn:microsoft.com/office/officeart/2018/2/layout/IconVerticalSolidList"/>
    <dgm:cxn modelId="{7F4CD22A-E795-4FBE-A854-F201F96FBBA5}" type="presParOf" srcId="{26D5BF4A-0F21-493A-A87D-CC3503DC9703}" destId="{91CEFC80-B5FD-4AB0-B261-862F3445876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7EB17-0E1B-BD4F-9BDC-37B49D8ADC67}">
      <dsp:nvSpPr>
        <dsp:cNvPr id="0" name=""/>
        <dsp:cNvSpPr/>
      </dsp:nvSpPr>
      <dsp:spPr>
        <a:xfrm>
          <a:off x="4259126" y="1067"/>
          <a:ext cx="1997347" cy="129827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Sandbox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Things outside are protected</a:t>
          </a:r>
        </a:p>
      </dsp:txBody>
      <dsp:txXfrm>
        <a:off x="4322503" y="64444"/>
        <a:ext cx="1870593" cy="1171522"/>
      </dsp:txXfrm>
    </dsp:sp>
    <dsp:sp modelId="{991F3958-6C22-4340-99FB-E460A0466B98}">
      <dsp:nvSpPr>
        <dsp:cNvPr id="0" name=""/>
        <dsp:cNvSpPr/>
      </dsp:nvSpPr>
      <dsp:spPr>
        <a:xfrm>
          <a:off x="3527005" y="650205"/>
          <a:ext cx="3461589" cy="3461589"/>
        </a:xfrm>
        <a:custGeom>
          <a:avLst/>
          <a:gdLst/>
          <a:ahLst/>
          <a:cxnLst/>
          <a:rect l="0" t="0" r="0" b="0"/>
          <a:pathLst>
            <a:path>
              <a:moveTo>
                <a:pt x="2743963" y="327534"/>
              </a:moveTo>
              <a:arcTo wR="1730794" hR="1730794" stAng="18349781" swAng="3645505"/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F63A24-8B0C-534C-A58D-7F8B1F726296}">
      <dsp:nvSpPr>
        <dsp:cNvPr id="0" name=""/>
        <dsp:cNvSpPr/>
      </dsp:nvSpPr>
      <dsp:spPr>
        <a:xfrm>
          <a:off x="5758038" y="2597259"/>
          <a:ext cx="1997347" cy="1298276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err="1"/>
            <a:t>Safebox</a:t>
          </a:r>
          <a:endParaRPr lang="en-GB" sz="2000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Things inside are protected</a:t>
          </a:r>
        </a:p>
      </dsp:txBody>
      <dsp:txXfrm>
        <a:off x="5821415" y="2660636"/>
        <a:ext cx="1870593" cy="1171522"/>
      </dsp:txXfrm>
    </dsp:sp>
    <dsp:sp modelId="{00A23995-400F-364A-84AB-A4EE6D4C809F}">
      <dsp:nvSpPr>
        <dsp:cNvPr id="0" name=""/>
        <dsp:cNvSpPr/>
      </dsp:nvSpPr>
      <dsp:spPr>
        <a:xfrm>
          <a:off x="3527005" y="650205"/>
          <a:ext cx="3461589" cy="3461589"/>
        </a:xfrm>
        <a:custGeom>
          <a:avLst/>
          <a:gdLst/>
          <a:ahLst/>
          <a:cxnLst/>
          <a:rect l="0" t="0" r="0" b="0"/>
          <a:pathLst>
            <a:path>
              <a:moveTo>
                <a:pt x="2553849" y="3253369"/>
              </a:moveTo>
              <a:arcTo wR="1730794" hR="1730794" stAng="3696347" swAng="3407306"/>
            </a:path>
          </a:pathLst>
        </a:custGeom>
        <a:noFill/>
        <a:ln w="1270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90006D-9EF0-A040-AE47-F60278852FD3}">
      <dsp:nvSpPr>
        <dsp:cNvPr id="0" name=""/>
        <dsp:cNvSpPr/>
      </dsp:nvSpPr>
      <dsp:spPr>
        <a:xfrm>
          <a:off x="2760213" y="2597259"/>
          <a:ext cx="1997347" cy="1298276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Mutual Distrust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Protection in both directions</a:t>
          </a:r>
        </a:p>
      </dsp:txBody>
      <dsp:txXfrm>
        <a:off x="2823590" y="2660636"/>
        <a:ext cx="1870593" cy="1171522"/>
      </dsp:txXfrm>
    </dsp:sp>
    <dsp:sp modelId="{5F00885F-076F-3148-AA6A-11AD0094CAE7}">
      <dsp:nvSpPr>
        <dsp:cNvPr id="0" name=""/>
        <dsp:cNvSpPr/>
      </dsp:nvSpPr>
      <dsp:spPr>
        <a:xfrm>
          <a:off x="3527005" y="650205"/>
          <a:ext cx="3461589" cy="3461589"/>
        </a:xfrm>
        <a:custGeom>
          <a:avLst/>
          <a:gdLst/>
          <a:ahLst/>
          <a:cxnLst/>
          <a:rect l="0" t="0" r="0" b="0"/>
          <a:pathLst>
            <a:path>
              <a:moveTo>
                <a:pt x="11429" y="1929370"/>
              </a:moveTo>
              <a:arcTo wR="1730794" hR="1730794" stAng="10404714" swAng="3645505"/>
            </a:path>
          </a:pathLst>
        </a:custGeom>
        <a:noFill/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B664A1-FF84-4B1E-AD48-FD26F5529C0E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6E4B7A-FBD5-4577-972F-5C28A428506A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71E77-426E-4749-B42C-36469D31DBDC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Move the code that owns the secret into a compartment.</a:t>
          </a:r>
          <a:endParaRPr lang="en-US" sz="2500" kern="1200"/>
        </a:p>
      </dsp:txBody>
      <dsp:txXfrm>
        <a:off x="1435590" y="531"/>
        <a:ext cx="9080009" cy="1242935"/>
      </dsp:txXfrm>
    </dsp:sp>
    <dsp:sp modelId="{18A1FBD6-3C18-4AAD-B4F5-76777A644F59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0DE641-3346-485B-BE53-F7BB2743DFB4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22AAA-020F-4CA3-AB76-8D05DE19C823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Move the JavaScript interpreter into a compartment.</a:t>
          </a:r>
          <a:endParaRPr lang="en-US" sz="2500" kern="1200"/>
        </a:p>
      </dsp:txBody>
      <dsp:txXfrm>
        <a:off x="1435590" y="1554201"/>
        <a:ext cx="9080009" cy="1242935"/>
      </dsp:txXfrm>
    </dsp:sp>
    <dsp:sp modelId="{638137C0-0984-4973-BB3C-2847EFC59F18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F529FD-04B0-4254-A8AC-DAFE50AEBD69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EFC80-B5FD-4AB0-B261-862F34458761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Prevent crashes from leaking memory in the JavaScript compartment.</a:t>
          </a:r>
          <a:endParaRPr lang="en-US" sz="2500" kern="1200"/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B985F-D8CF-1BCC-7744-88C49C415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A56D34-316A-B3A5-03D2-916329C9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024EE-1A81-95F5-C194-D7DA455B4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37A73-52A5-1C83-3F45-3CEA73116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99AF8-73D9-B597-68E3-84667C4E7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9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F10FE-3ED2-BD2B-03A7-9712C7D98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0B1B8D-55B5-F822-292A-C6F620C20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00798-BAF9-D77E-73F5-22F3794D0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1CB45-4C5A-398A-8FEB-65D74CD80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A1AAB-8D97-CBBA-7D7B-74CACA162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29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268F92-25BE-3175-CC8E-5173637A21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9DC20-2898-271D-E5AD-CD785DA14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2B311-C04C-120E-D5E5-3AA3C47E8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E67BC-BB95-2038-BBF5-9CE5DFBF7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367B4-D096-C6E7-040E-5361E0840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05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6CE35-A314-F8B2-4C87-98D886A757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94BD8-B5FB-DE7C-ED5C-D33498671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57853-F54C-46E0-6AC0-608E768F4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EB395-8276-1A4D-4BF4-D5D17536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4734A-C434-C9C6-015A-414DCCC20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3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1AC2D-E39D-7183-C014-7087F62B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71AD-7706-D281-ABB0-656FADDE3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AF2C6-B66A-D740-E73D-F86F319E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5121F-98BF-A900-5884-2DEFFAC3A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F6087-B314-518B-49C8-8E0AFBA50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372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4DB71-692A-B3CC-77E6-6B451131E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6EFEB-C435-4464-EDC1-16BDAC58E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01433-6BA4-75DA-A46E-CF013E7ED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22017-AE41-C2AB-B0A3-98AE25247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1C38E-8C22-4E06-7CF0-6EFAB303C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053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EEEE9-080E-592A-7474-6C7B6172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6587B-D901-034E-7CB8-321187075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A3341-4040-1BCB-F9D4-C19A3D284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A52CC7-5217-E6F6-3ED3-FC5886DA4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C7AF4-6653-7176-34DA-98E63D31F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D4636-89FA-D867-3F44-9778EC687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0169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DD43-642D-5757-953D-227BF408B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CE365-045A-8880-6DA8-11AAFFBAE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E5442-1C72-9AC6-6304-4B2176F09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1184ED-8271-B353-4B12-6F2EBC603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7F09C-E55E-F7E1-9358-5700F1E0A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5D5E5B-62D0-E221-DB33-DB690EEA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A2D1F-E92B-15C1-F893-E9E1322E4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731328-7CFF-8A85-7221-B431F14F2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7830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4F53-1C70-B179-E8C9-552574C3F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B3763-95EF-15F4-26E7-D3CC8E1BF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A43014-F323-FC28-A3DA-2DCF3822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B8A3F-54DE-9B26-AAA1-6EAD652CD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110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7DB7A-B121-D473-13AB-3E992768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A5B1E6-6AB9-F8BC-23D5-A636ED695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3D65D-40A9-26F2-BFBA-2C826F17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9435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10EB2-2B0D-D344-8207-E75D9352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7EF78-A545-B907-E933-121024937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2DF0E-777F-75A4-17E2-BEAFEDCCE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D6843E-7B6C-6251-C2FC-A4A3C9AA8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34426-587D-7EA7-FB7D-A2CFC4B4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42350-A1DA-6AAE-7382-19FF4243D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02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2B2CD-CFF2-0CE6-C772-AC9868AE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D1880-CF0B-95D7-3B28-1D5BB7B96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AAC4D-5F51-A1C2-8063-5168C529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B46B6-032D-69C0-4B7A-7A06ED1A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2F34F-ACC0-0BE0-3B56-C41EF7E9A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3503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E867-0AEF-EF83-887B-1E63BDA0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45C06C-9FED-EE49-2F72-614035C90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43759-CF51-312B-F690-2D6720259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956E4-EB39-E47C-88DF-5E5BE373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D4223-2F20-D0EB-1C66-0D05808A5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06D844-BB7F-63E0-5266-9EDC8DFCA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9886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40D8-A552-0371-85D9-287741CA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C51F9F-9C1A-121A-BFDD-F54992016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90493-4581-B7B5-22B5-2791E9080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F190C-C8AF-CD8B-42E9-F54AFEE86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D40EE-9388-EAE8-E510-C2E1391B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1574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9F4EFF-2754-60EC-F443-006C94AB5B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017E4E-FC1D-758A-73C6-3404AD4AE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294CD-5A4C-AABA-9BB3-F52B85208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B2994-60D3-8658-D987-F41C31583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11C41-E012-960D-80B5-006B76032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856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C52D-6EFB-14A0-5BF4-D6BC8B35E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41EAB-F48D-5EBE-9033-C19F2646E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37158-AEF5-0CB6-9BA3-1334598A6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57133-997A-436B-E9D4-6B74EB26E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89DCC-D51C-8C25-32C1-C89EDCB3F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2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2235F-0279-5436-EFBE-169F48445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BA492-CFA2-EE8B-5655-110D00231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363DF-D226-7996-7C24-D309E8C92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B346A-CADC-8355-88B0-7CE8E318F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8D3EC-0A31-FD5B-C652-A6C6260AB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42654-330F-C6CC-9321-8380990C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35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DBA9D-8B9F-00B4-65EC-F75E5A3D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20FF2-6FAA-05FC-81AE-3B488AEFB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CEFAFF-43B2-9A1B-88C1-AA2D8F34C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E1163D-6BB4-A278-A9BD-A59427BB94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633B89-2773-F3EF-271C-E8EAA45A37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94506-8B39-3907-A859-028F7806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2EABB-7A8F-4D63-AE40-5F6442F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2AB872-2832-E93D-345E-2E1189E5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7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970A8-8353-F7F7-71F5-415719984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037E4-8690-0F81-86FC-4A28A4421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59BFAE-120B-484F-F73D-65A23ADF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5997C4-22DA-413B-F52A-F4F950A5F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0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D03A6-152B-2D0E-4CA7-3F8B38A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903D70-8572-2B14-88C5-652AE8C5E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89D73-FE00-0FA5-52A0-9F7AFBACB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1405D-09C3-B6C5-6571-6AB389D7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04C20-6BF7-C950-E653-33B851F67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37E63-0F26-F171-5FE1-77EF07D93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C5B3A-3410-6D87-8AC7-69CB65D40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21328-71BE-9EE3-349A-247FD27E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F30F8-7369-6286-4F90-6862D4DB6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2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76AD-30EE-E7D1-14D9-C6A1C6DA3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D0E60D-6758-A0B3-0A1F-3C87A7DBE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56579-894C-69F9-FF2E-84514C946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E9907A-41D9-E5F3-9889-DF0019A80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34D0-24EB-FC30-419E-F990F0070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0CDC9-90D2-DA79-0915-75FB74F5D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12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B690B4-9952-30E8-DB4A-BCECD94C1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AEF83-3253-E760-D47E-BA219458E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C9D08-DC2D-73AA-CAB3-A7D3EB16F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2691B-B8FB-6443-9B58-F7D608FB94DE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29510-C48B-9079-2516-254D1FCAF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EB5F1-F683-9A17-0D5A-4C7CA3CBC7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667923-30AE-5E4C-A71F-A1A522C50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76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235C1-D107-6242-229B-8C2A2A67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24142-8C7B-94AC-53DA-7F10D1FCE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9711E-ADE1-FB63-3AD8-A482888502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86339-3332-984E-A4A4-163CD04114D2}" type="datetimeFigureOut">
              <a:rPr lang="en-GB" smtClean="0"/>
              <a:t>08/11/2023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D270-58DA-A631-7F8A-2657BA87F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39524-9AB8-8A6E-5587-29B46264E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5DBA3-2428-E745-BBEB-723142955F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903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692_107C545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dev/microsoft/cheriot-rto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herry-fruits-red-fruit-639948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30655B-E2A0-637B-5D01-80736D500F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03" r="16858"/>
          <a:stretch/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14C7B-D33A-7A2F-520B-683E680F5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/>
          </a:bodyPr>
          <a:lstStyle/>
          <a:p>
            <a:pPr algn="l"/>
            <a:r>
              <a:rPr lang="en-GB" sz="4600">
                <a:solidFill>
                  <a:schemeClr val="bg1"/>
                </a:solidFill>
              </a:rPr>
              <a:t>Compartmentalisation</a:t>
            </a:r>
            <a:r>
              <a:rPr lang="en-US" sz="4600">
                <a:solidFill>
                  <a:schemeClr val="bg1"/>
                </a:solidFill>
              </a:rPr>
              <a:t>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A6DC7-51BC-DADD-C71F-CDAD69AD1E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Ben Laurie, David Chisnall</a:t>
            </a: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611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D4CE6C-D493-7E9E-8D8A-5EB8EAD6667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2400">
              <a:solidFill>
                <a:schemeClr val="accent1"/>
              </a:solidFill>
              <a:latin typeface="Source Code Pro" panose="020B050903040302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2400">
              <a:solidFill>
                <a:srgbClr val="13A10E"/>
              </a:solidFill>
              <a:latin typeface="Source Code Pro" panose="020B050903040302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solidFill>
                  <a:srgbClr val="13A10E"/>
                </a:solidFill>
                <a:latin typeface="Source Code Pro" panose="020B0509030403020204" pitchFamily="49" charset="0"/>
              </a:rPr>
              <a:t>void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latin typeface="Source Code Pro" panose="020B0509030403020204" pitchFamily="49" charset="0"/>
              </a:rPr>
              <a:t>publish(</a:t>
            </a:r>
            <a:r>
              <a:rPr lang="en-GB" sz="2400">
                <a:solidFill>
                  <a:srgbClr val="13A10E"/>
                </a:solidFill>
                <a:latin typeface="Source Code Pro" panose="020B0509030403020204" pitchFamily="49" charset="0"/>
              </a:rPr>
              <a:t>char</a:t>
            </a:r>
            <a:r>
              <a:rPr lang="en-GB" sz="2400">
                <a:latin typeface="Source Code Pro" panose="020B0509030403020204" pitchFamily="49" charset="0"/>
              </a:rPr>
              <a:t> *key, </a:t>
            </a:r>
            <a:r>
              <a:rPr lang="en-GB" sz="2400">
                <a:solidFill>
                  <a:srgbClr val="13A10E"/>
                </a:solidFill>
                <a:latin typeface="Source Code Pro" panose="020B0509030403020204" pitchFamily="49" charset="0"/>
              </a:rPr>
              <a:t>uint8_t</a:t>
            </a:r>
            <a:r>
              <a:rPr lang="en-GB" sz="2400">
                <a:latin typeface="Source Code Pro" panose="020B0509030403020204" pitchFamily="49" charset="0"/>
              </a:rPr>
              <a:t> *buffer, </a:t>
            </a:r>
            <a:r>
              <a:rPr lang="en-GB" sz="2400" err="1">
                <a:solidFill>
                  <a:srgbClr val="13A10E"/>
                </a:solidFill>
                <a:latin typeface="Source Code Pro" panose="020B0509030403020204" pitchFamily="49" charset="0"/>
              </a:rPr>
              <a:t>size_t</a:t>
            </a:r>
            <a:r>
              <a:rPr lang="en-GB" sz="2400">
                <a:latin typeface="Source Code Pro" panose="020B0509030403020204" pitchFamily="49" charset="0"/>
              </a:rPr>
              <a:t> size);</a:t>
            </a:r>
          </a:p>
          <a:p>
            <a:endParaRPr lang="en-GB" sz="24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086637-C824-167C-3964-26071CCA3B1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solidFill>
                  <a:schemeClr val="accent1"/>
                </a:solidFill>
                <a:latin typeface="Source Code Pro" panose="020B0509030403020204" pitchFamily="49" charset="0"/>
              </a:rPr>
              <a:t>// Declaration adds an attribute to indicate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solidFill>
                  <a:schemeClr val="accent1"/>
                </a:solidFill>
                <a:latin typeface="Source Code Pro" panose="020B0509030403020204" pitchFamily="49" charset="0"/>
              </a:rPr>
              <a:t>// the compartment containing the implementation</a:t>
            </a:r>
          </a:p>
          <a:p>
            <a:pPr marL="0" indent="0">
              <a:buNone/>
            </a:pPr>
            <a:r>
              <a:rPr lang="en-GB" sz="2400">
                <a:solidFill>
                  <a:srgbClr val="13A10E"/>
                </a:solidFill>
                <a:latin typeface="Source Code Pro" panose="020B0509030403020204" pitchFamily="49" charset="0"/>
              </a:rPr>
              <a:t>     </a:t>
            </a:r>
            <a:r>
              <a:rPr lang="en-GB" sz="2400">
                <a:solidFill>
                  <a:srgbClr val="AD1DC2"/>
                </a:solidFill>
                <a:latin typeface="Source Code Pro" panose="020B0509030403020204" pitchFamily="49" charset="0"/>
              </a:rPr>
              <a:t>__</a:t>
            </a:r>
            <a:r>
              <a:rPr lang="en-GB" sz="2400" err="1">
                <a:solidFill>
                  <a:srgbClr val="AD1DC2"/>
                </a:solidFill>
                <a:latin typeface="Source Code Pro" panose="020B0509030403020204" pitchFamily="49" charset="0"/>
              </a:rPr>
              <a:t>cheri_compartment</a:t>
            </a:r>
            <a:r>
              <a:rPr lang="en-GB" sz="2400">
                <a:solidFill>
                  <a:srgbClr val="AD1DC2"/>
                </a:solidFill>
                <a:latin typeface="Source Code Pro" panose="020B0509030403020204" pitchFamily="49" charset="0"/>
              </a:rPr>
              <a:t>("</a:t>
            </a:r>
            <a:r>
              <a:rPr lang="en-GB" sz="2400" err="1">
                <a:solidFill>
                  <a:srgbClr val="AD1DC2"/>
                </a:solidFill>
                <a:latin typeface="Source Code Pro" panose="020B0509030403020204" pitchFamily="49" charset="0"/>
              </a:rPr>
              <a:t>kv_store_sdk</a:t>
            </a:r>
            <a:r>
              <a:rPr lang="en-GB" sz="2400">
                <a:solidFill>
                  <a:srgbClr val="AD1DC2"/>
                </a:solidFill>
                <a:latin typeface="Source Code Pro" panose="020B0509030403020204" pitchFamily="49" charset="0"/>
              </a:rPr>
              <a:t>"</a:t>
            </a:r>
            <a:r>
              <a:rPr lang="en-GB" sz="2400">
                <a:solidFill>
                  <a:srgbClr val="7030A0"/>
                </a:solidFill>
                <a:latin typeface="Source Code Pro" panose="020B0509030403020204" pitchFamily="49" charset="0"/>
              </a:rPr>
              <a:t>)</a:t>
            </a:r>
            <a:endParaRPr lang="en-GB" sz="2400">
              <a:solidFill>
                <a:srgbClr val="FFFFFF"/>
              </a:solidFill>
              <a:latin typeface="Source Code Pro" panose="020B050903040302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latin typeface="Source Code Pro" panose="020B0509030403020204" pitchFamily="49" charset="0"/>
              </a:rPr>
              <a:t> </a:t>
            </a:r>
          </a:p>
          <a:p>
            <a:endParaRPr lang="en-GB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A2C13-D3B9-FF34-F94B-94F486EB1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Add compartmentalization to C/C++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ED80AA-27E3-25A3-5B87-2BDE2BB0EA4C}"/>
              </a:ext>
            </a:extLst>
          </p:cNvPr>
          <p:cNvSpPr txBox="1"/>
          <p:nvPr/>
        </p:nvSpPr>
        <p:spPr>
          <a:xfrm>
            <a:off x="838199" y="4532899"/>
            <a:ext cx="1031471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>
                <a:solidFill>
                  <a:schemeClr val="accent1"/>
                </a:solidFill>
                <a:effectLst/>
                <a:latin typeface="Source Code Pro" panose="020B0509030403020204" pitchFamily="49" charset="77"/>
              </a:rPr>
              <a:t>-- Make sure it’s compiled in the right </a:t>
            </a:r>
          </a:p>
          <a:p>
            <a:r>
              <a:rPr lang="en-GB" sz="2200">
                <a:solidFill>
                  <a:schemeClr val="accent1"/>
                </a:solidFill>
                <a:effectLst/>
                <a:latin typeface="Source Code Pro" panose="020B0509030403020204" pitchFamily="49" charset="77"/>
              </a:rPr>
              <a:t>-- compartment in </a:t>
            </a:r>
            <a:r>
              <a:rPr lang="en-GB" sz="2200" err="1">
                <a:solidFill>
                  <a:schemeClr val="accent1"/>
                </a:solidFill>
                <a:effectLst/>
                <a:latin typeface="Source Code Pro" panose="020B0509030403020204" pitchFamily="49" charset="77"/>
              </a:rPr>
              <a:t>xmake.lua</a:t>
            </a:r>
            <a:endParaRPr lang="en-GB" sz="2200">
              <a:solidFill>
                <a:schemeClr val="accent1"/>
              </a:solidFill>
              <a:effectLst/>
              <a:latin typeface="Source Code Pro" panose="020B0509030403020204" pitchFamily="49" charset="77"/>
            </a:endParaRPr>
          </a:p>
          <a:p>
            <a:r>
              <a:rPr lang="en-GB" sz="2200">
                <a:effectLst/>
                <a:latin typeface="Source Code Pro" panose="020B0509030403020204" pitchFamily="49" charset="77"/>
              </a:rPr>
              <a:t>compartment(</a:t>
            </a:r>
            <a:r>
              <a:rPr lang="en-GB" sz="2200">
                <a:solidFill>
                  <a:srgbClr val="FB00FF"/>
                </a:solidFill>
                <a:effectLst/>
                <a:latin typeface="Source Code Pro" panose="020B0509030403020204" pitchFamily="49" charset="77"/>
              </a:rPr>
              <a:t>"</a:t>
            </a:r>
            <a:r>
              <a:rPr lang="en-GB" sz="2200" u="sng" err="1">
                <a:solidFill>
                  <a:srgbClr val="DC0005"/>
                </a:solidFill>
                <a:latin typeface="Source Code Pro" panose="020B0509030403020204" pitchFamily="49" charset="77"/>
              </a:rPr>
              <a:t>kv_store_sdk</a:t>
            </a:r>
            <a:r>
              <a:rPr lang="en-GB" sz="2200">
                <a:solidFill>
                  <a:srgbClr val="FB00FF"/>
                </a:solidFill>
                <a:effectLst/>
                <a:latin typeface="Source Code Pro" panose="020B0509030403020204" pitchFamily="49" charset="77"/>
              </a:rPr>
              <a:t>"</a:t>
            </a:r>
            <a:r>
              <a:rPr lang="en-GB" sz="2200">
                <a:effectLst/>
                <a:latin typeface="Source Code Pro" panose="020B0509030403020204" pitchFamily="49" charset="77"/>
              </a:rPr>
              <a:t>)</a:t>
            </a:r>
          </a:p>
          <a:p>
            <a:r>
              <a:rPr lang="en-GB" sz="2200">
                <a:latin typeface="Source Code Pro" panose="020B0509030403020204" pitchFamily="49" charset="77"/>
              </a:rPr>
              <a:t>	</a:t>
            </a:r>
            <a:r>
              <a:rPr lang="en-GB" sz="2200" err="1">
                <a:effectLst/>
                <a:latin typeface="Source Code Pro" panose="020B0509030403020204" pitchFamily="49" charset="77"/>
              </a:rPr>
              <a:t>add_files</a:t>
            </a:r>
            <a:r>
              <a:rPr lang="en-GB" sz="2200">
                <a:effectLst/>
                <a:latin typeface="Source Code Pro" panose="020B0509030403020204" pitchFamily="49" charset="77"/>
              </a:rPr>
              <a:t>(</a:t>
            </a:r>
            <a:r>
              <a:rPr lang="en-GB" sz="2200">
                <a:solidFill>
                  <a:srgbClr val="FB00FF"/>
                </a:solidFill>
                <a:effectLst/>
                <a:latin typeface="Source Code Pro" panose="020B0509030403020204" pitchFamily="49" charset="77"/>
              </a:rPr>
              <a:t>"</a:t>
            </a:r>
            <a:r>
              <a:rPr lang="en-GB" sz="2200" u="sng" err="1">
                <a:solidFill>
                  <a:srgbClr val="DC0005"/>
                </a:solidFill>
                <a:effectLst/>
                <a:latin typeface="Source Code Pro" panose="020B0509030403020204" pitchFamily="49" charset="77"/>
              </a:rPr>
              <a:t>publish</a:t>
            </a:r>
            <a:r>
              <a:rPr lang="en-GB" sz="2200" err="1">
                <a:solidFill>
                  <a:srgbClr val="FB00FF"/>
                </a:solidFill>
                <a:effectLst/>
                <a:latin typeface="Source Code Pro" panose="020B0509030403020204" pitchFamily="49" charset="77"/>
              </a:rPr>
              <a:t>.cc</a:t>
            </a:r>
            <a:r>
              <a:rPr lang="en-GB" sz="2200">
                <a:solidFill>
                  <a:srgbClr val="FB00FF"/>
                </a:solidFill>
                <a:effectLst/>
                <a:latin typeface="Source Code Pro" panose="020B0509030403020204" pitchFamily="49" charset="77"/>
              </a:rPr>
              <a:t>"</a:t>
            </a:r>
            <a:r>
              <a:rPr lang="en-GB" sz="2200">
                <a:effectLst/>
                <a:latin typeface="Source Code Pro" panose="020B0509030403020204" pitchFamily="49" charset="77"/>
              </a:rPr>
              <a:t>)</a:t>
            </a:r>
          </a:p>
          <a:p>
            <a:r>
              <a:rPr lang="en-GB" sz="2200">
                <a:latin typeface="Source Code Pro" panose="020B0509030403020204" pitchFamily="49" charset="77"/>
              </a:rPr>
              <a:t>	...</a:t>
            </a:r>
            <a:endParaRPr lang="en-GB" sz="2200">
              <a:effectLst/>
              <a:latin typeface="Source Code Pro" panose="020B0509030403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658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C0396-066E-0478-5FEF-353864F8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903" y="949325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Starting the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ECE4F-0403-178C-03C8-F796B99A4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2902" y="3429000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kern="1200">
                <a:solidFill>
                  <a:schemeClr val="bg1"/>
                </a:solidFill>
                <a:latin typeface="+mn-lt"/>
                <a:ea typeface="+mn-ea"/>
                <a:cs typeface="+mn-cs"/>
                <a:hlinkClick r:id="rId2"/>
              </a:rPr>
              <a:t>https://github.</a:t>
            </a:r>
            <a:r>
              <a:rPr lang="en-US" sz="3200" b="1" kern="1200">
                <a:solidFill>
                  <a:schemeClr val="bg1"/>
                </a:solidFill>
                <a:latin typeface="+mn-lt"/>
                <a:ea typeface="+mn-ea"/>
                <a:cs typeface="+mn-cs"/>
                <a:hlinkClick r:id="rId2"/>
              </a:rPr>
              <a:t>dev</a:t>
            </a:r>
            <a:r>
              <a:rPr lang="en-US" sz="3200" kern="1200">
                <a:solidFill>
                  <a:schemeClr val="bg1"/>
                </a:solidFill>
                <a:latin typeface="+mn-lt"/>
                <a:ea typeface="+mn-ea"/>
                <a:cs typeface="+mn-cs"/>
                <a:hlinkClick r:id="rId2"/>
              </a:rPr>
              <a:t>/microsoft/cheriot-rtos</a:t>
            </a:r>
            <a:endParaRPr lang="en-US" sz="32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95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C7B43D-2E26-FB73-DEA7-E5362F321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8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Line Callout 1 5">
            <a:extLst>
              <a:ext uri="{FF2B5EF4-FFF2-40B4-BE49-F238E27FC236}">
                <a16:creationId xmlns:a16="http://schemas.microsoft.com/office/drawing/2014/main" id="{D84280CD-7092-DD0C-CDE3-BA227EE5FF81}"/>
              </a:ext>
            </a:extLst>
          </p:cNvPr>
          <p:cNvSpPr/>
          <p:nvPr/>
        </p:nvSpPr>
        <p:spPr>
          <a:xfrm>
            <a:off x="1923626" y="4414049"/>
            <a:ext cx="2792627" cy="1291012"/>
          </a:xfrm>
          <a:prstGeom prst="borderCallout1">
            <a:avLst>
              <a:gd name="adj1" fmla="val 18750"/>
              <a:gd name="adj2" fmla="val -8333"/>
              <a:gd name="adj3" fmla="val -155310"/>
              <a:gd name="adj4" fmla="val -614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1. Click on the Remote Explorer icon</a:t>
            </a:r>
          </a:p>
        </p:txBody>
      </p: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ECDDCFE8-32B3-6271-D6B7-F6E73425D3EF}"/>
              </a:ext>
            </a:extLst>
          </p:cNvPr>
          <p:cNvSpPr/>
          <p:nvPr/>
        </p:nvSpPr>
        <p:spPr>
          <a:xfrm>
            <a:off x="3638260" y="1993378"/>
            <a:ext cx="2792627" cy="727299"/>
          </a:xfrm>
          <a:prstGeom prst="borderCallout1">
            <a:avLst>
              <a:gd name="adj1" fmla="val 18750"/>
              <a:gd name="adj2" fmla="val -8333"/>
              <a:gd name="adj3" fmla="val -251397"/>
              <a:gd name="adj4" fmla="val -6324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2. Make sure it’s listing code spaces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DAE9459D-661E-FA01-89D6-BE7C6580584A}"/>
              </a:ext>
            </a:extLst>
          </p:cNvPr>
          <p:cNvSpPr/>
          <p:nvPr/>
        </p:nvSpPr>
        <p:spPr>
          <a:xfrm>
            <a:off x="1923626" y="3203714"/>
            <a:ext cx="2792627" cy="727299"/>
          </a:xfrm>
          <a:prstGeom prst="borderCallout1">
            <a:avLst>
              <a:gd name="adj1" fmla="val 18750"/>
              <a:gd name="adj2" fmla="val -8333"/>
              <a:gd name="adj3" fmla="val -299537"/>
              <a:gd name="adj4" fmla="val -3619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3. Create a code space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AB611179-1501-4C2C-2806-BB193FAF0FD6}"/>
              </a:ext>
            </a:extLst>
          </p:cNvPr>
          <p:cNvSpPr/>
          <p:nvPr/>
        </p:nvSpPr>
        <p:spPr>
          <a:xfrm>
            <a:off x="7475749" y="1912701"/>
            <a:ext cx="4192790" cy="2828264"/>
          </a:xfrm>
          <a:prstGeom prst="borderCallout1">
            <a:avLst>
              <a:gd name="adj1" fmla="val 18750"/>
              <a:gd name="adj2" fmla="val -8333"/>
              <a:gd name="adj3" fmla="val -61854"/>
              <a:gd name="adj4" fmla="val -4263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4. When prompted for code space configuration</a:t>
            </a:r>
          </a:p>
          <a:p>
            <a:pPr algn="ctr"/>
            <a:r>
              <a:rPr lang="en-GB"/>
              <a:t>Repository: </a:t>
            </a:r>
          </a:p>
          <a:p>
            <a:pPr algn="ctr"/>
            <a:r>
              <a:rPr lang="en-GB" err="1"/>
              <a:t>microsoft</a:t>
            </a:r>
            <a:r>
              <a:rPr lang="en-GB"/>
              <a:t>/</a:t>
            </a:r>
            <a:r>
              <a:rPr lang="en-GB" err="1"/>
              <a:t>cheriot-rtos</a:t>
            </a:r>
            <a:endParaRPr lang="en-GB"/>
          </a:p>
          <a:p>
            <a:pPr algn="ctr"/>
            <a:r>
              <a:rPr lang="en-GB"/>
              <a:t>Branch:</a:t>
            </a:r>
          </a:p>
          <a:p>
            <a:pPr algn="ctr"/>
            <a:r>
              <a:rPr lang="en-GB"/>
              <a:t> main (default branch)</a:t>
            </a:r>
          </a:p>
          <a:p>
            <a:pPr algn="ctr"/>
            <a:r>
              <a:rPr lang="en-GB"/>
              <a:t>Size:</a:t>
            </a:r>
          </a:p>
          <a:p>
            <a:pPr algn="ctr"/>
            <a:r>
              <a:rPr lang="en-GB"/>
              <a:t> 2 VCPUs</a:t>
            </a:r>
          </a:p>
        </p:txBody>
      </p:sp>
    </p:spTree>
    <p:extLst>
      <p:ext uri="{BB962C8B-B14F-4D97-AF65-F5344CB8AC3E}">
        <p14:creationId xmlns:p14="http://schemas.microsoft.com/office/powerpoint/2010/main" val="28507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34EB2A-2055-B926-A293-8E8CD3CFCE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0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Line Callout 1 3">
            <a:extLst>
              <a:ext uri="{FF2B5EF4-FFF2-40B4-BE49-F238E27FC236}">
                <a16:creationId xmlns:a16="http://schemas.microsoft.com/office/drawing/2014/main" id="{7C0F464A-2407-5918-829A-0C0D644FF4D4}"/>
              </a:ext>
            </a:extLst>
          </p:cNvPr>
          <p:cNvSpPr/>
          <p:nvPr/>
        </p:nvSpPr>
        <p:spPr>
          <a:xfrm>
            <a:off x="3756453" y="1149178"/>
            <a:ext cx="3777408" cy="1007613"/>
          </a:xfrm>
          <a:prstGeom prst="borderCallout1">
            <a:avLst>
              <a:gd name="adj1" fmla="val 18750"/>
              <a:gd name="adj2" fmla="val -8333"/>
              <a:gd name="adj3" fmla="val 65748"/>
              <a:gd name="adj4" fmla="val -6895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Navigate to the compartmentalisation exercise.</a:t>
            </a: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DBF246F0-6526-D261-3B96-F5C4BC505FE7}"/>
              </a:ext>
            </a:extLst>
          </p:cNvPr>
          <p:cNvSpPr/>
          <p:nvPr/>
        </p:nvSpPr>
        <p:spPr>
          <a:xfrm>
            <a:off x="7864627" y="2925193"/>
            <a:ext cx="3777408" cy="1007613"/>
          </a:xfrm>
          <a:prstGeom prst="borderCallout1">
            <a:avLst>
              <a:gd name="adj1" fmla="val 18750"/>
              <a:gd name="adj2" fmla="val -8333"/>
              <a:gd name="adj3" fmla="val 207790"/>
              <a:gd name="adj4" fmla="val 8575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Split the terminal for side-by-side terminals</a:t>
            </a: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F3A37C4C-2099-AB20-E02B-6DBC98E314BE}"/>
              </a:ext>
            </a:extLst>
          </p:cNvPr>
          <p:cNvSpPr/>
          <p:nvPr/>
        </p:nvSpPr>
        <p:spPr>
          <a:xfrm>
            <a:off x="3756453" y="4668982"/>
            <a:ext cx="3777408" cy="1007613"/>
          </a:xfrm>
          <a:prstGeom prst="borderCallout1">
            <a:avLst>
              <a:gd name="adj1" fmla="val 18750"/>
              <a:gd name="adj2" fmla="val -8333"/>
              <a:gd name="adj3" fmla="val -130875"/>
              <a:gd name="adj4" fmla="val -7372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Read the README!</a:t>
            </a:r>
          </a:p>
        </p:txBody>
      </p:sp>
    </p:spTree>
    <p:extLst>
      <p:ext uri="{BB962C8B-B14F-4D97-AF65-F5344CB8AC3E}">
        <p14:creationId xmlns:p14="http://schemas.microsoft.com/office/powerpoint/2010/main" val="199810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B00BE-6E42-0439-C866-A733F9A2E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Run commands in the two terminals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FC8C5-780A-8CC5-9605-E077D1B07B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latin typeface="Source Code Pro" panose="020B0509030403020204" pitchFamily="49" charset="77"/>
              </a:rPr>
              <a:t>$ cd exercises/01.compartmentalisation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latin typeface="Source Code Pro" panose="020B0509030403020204" pitchFamily="49" charset="77"/>
              </a:rPr>
              <a:t>$ </a:t>
            </a:r>
            <a:r>
              <a:rPr lang="en-GB" sz="1600" err="1">
                <a:latin typeface="Source Code Pro" panose="020B0509030403020204" pitchFamily="49" charset="77"/>
              </a:rPr>
              <a:t>xmake</a:t>
            </a:r>
            <a:r>
              <a:rPr lang="en-GB" sz="1600">
                <a:latin typeface="Source Code Pro" panose="020B0509030403020204" pitchFamily="49" charset="77"/>
              </a:rPr>
              <a:t> f --</a:t>
            </a:r>
            <a:r>
              <a:rPr lang="en-GB" sz="1600" err="1">
                <a:latin typeface="Source Code Pro" panose="020B0509030403020204" pitchFamily="49" charset="77"/>
              </a:rPr>
              <a:t>sdk</a:t>
            </a:r>
            <a:r>
              <a:rPr lang="en-GB" sz="1600">
                <a:latin typeface="Source Code Pro" panose="020B0509030403020204" pitchFamily="49" charset="77"/>
              </a:rPr>
              <a:t>=/</a:t>
            </a:r>
            <a:r>
              <a:rPr lang="en-GB" sz="1600" err="1">
                <a:latin typeface="Source Code Pro" panose="020B0509030403020204" pitchFamily="49" charset="77"/>
              </a:rPr>
              <a:t>cheriot</a:t>
            </a:r>
            <a:r>
              <a:rPr lang="en-GB" sz="1600">
                <a:latin typeface="Source Code Pro" panose="020B0509030403020204" pitchFamily="49" charset="77"/>
              </a:rPr>
              <a:t>-tools/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$ ./</a:t>
            </a:r>
            <a:r>
              <a:rPr lang="en-GB" sz="1600" err="1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run_simulator.sh</a:t>
            </a: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C814C9"/>
                </a:solidFill>
                <a:effectLst/>
                <a:latin typeface="Source Code Pro" panose="020B0509030403020204" pitchFamily="49" charset="77"/>
              </a:rPr>
              <a:t>JavaScript compartment</a:t>
            </a: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: Secret stored at 0x2004cc8c (v:1 0x2004cc8c-0x2004cc90 l:0x4 o:0x0 p: G </a:t>
            </a:r>
            <a:r>
              <a:rPr lang="en-GB" sz="1600" err="1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RWcgm</a:t>
            </a: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- -- ---)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C814C9"/>
                </a:solidFill>
                <a:effectLst/>
                <a:latin typeface="Source Code Pro" panose="020B0509030403020204" pitchFamily="49" charset="77"/>
              </a:rPr>
              <a:t>JavaScript compartment</a:t>
            </a: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: Read 0x1ac bytes of bytecode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C814C9"/>
                </a:solidFill>
                <a:effectLst/>
                <a:latin typeface="Source Code Pro" panose="020B0509030403020204" pitchFamily="49" charset="77"/>
              </a:rPr>
              <a:t>JavaScript compartment</a:t>
            </a: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: 0xdf8 bytes of heap available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600">
                <a:solidFill>
                  <a:srgbClr val="000000"/>
                </a:solidFill>
                <a:effectLst/>
                <a:latin typeface="Source Code Pro" panose="020B0509030403020204" pitchFamily="49" charset="77"/>
              </a:rPr>
              <a:t>Hello world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1600">
              <a:latin typeface="Source Code Pro" panose="020B0509030403020204" pitchFamily="49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467E1-59F7-F31C-A994-6B14604BEB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1600">
                <a:latin typeface="Source Code Pro" panose="020B0509030403020204" pitchFamily="49" charset="77"/>
              </a:rPr>
              <a:t>$ cd exercises/01.compartmentalisation</a:t>
            </a:r>
          </a:p>
          <a:p>
            <a:pPr marL="0" indent="0">
              <a:buNone/>
            </a:pPr>
            <a:r>
              <a:rPr lang="en-GB" sz="1600">
                <a:effectLst/>
                <a:latin typeface="Source Code Pro" panose="020B0509030403020204" pitchFamily="49" charset="77"/>
              </a:rPr>
              <a:t>$ ./</a:t>
            </a:r>
            <a:r>
              <a:rPr lang="en-GB" sz="1600" err="1">
                <a:effectLst/>
                <a:latin typeface="Source Code Pro" panose="020B0509030403020204" pitchFamily="49" charset="77"/>
              </a:rPr>
              <a:t>load_js.sh</a:t>
            </a:r>
            <a:r>
              <a:rPr lang="en-GB" sz="1600">
                <a:effectLst/>
                <a:latin typeface="Source Code Pro" panose="020B0509030403020204" pitchFamily="49" charset="77"/>
              </a:rPr>
              <a:t> </a:t>
            </a:r>
            <a:r>
              <a:rPr lang="en-GB" sz="1600" err="1">
                <a:effectLst/>
                <a:latin typeface="Source Code Pro" panose="020B0509030403020204" pitchFamily="49" charset="77"/>
              </a:rPr>
              <a:t>hello.js</a:t>
            </a:r>
            <a:r>
              <a:rPr lang="en-GB" sz="1600">
                <a:effectLst/>
                <a:latin typeface="Source Code Pro" panose="020B0509030403020204" pitchFamily="49" charset="77"/>
              </a:rPr>
              <a:t> </a:t>
            </a:r>
          </a:p>
          <a:p>
            <a:pPr marL="0" indent="0">
              <a:buNone/>
            </a:pPr>
            <a:r>
              <a:rPr lang="en-GB" sz="1600">
                <a:effectLst/>
                <a:latin typeface="Source Code Pro" panose="020B0509030403020204" pitchFamily="49" charset="77"/>
              </a:rPr>
              <a:t>Loading JavaScript:</a:t>
            </a:r>
          </a:p>
          <a:p>
            <a:pPr marL="0" indent="0">
              <a:buNone/>
            </a:pPr>
            <a:r>
              <a:rPr lang="en-GB" sz="1600">
                <a:effectLst/>
                <a:latin typeface="Source Code Pro" panose="020B0509030403020204" pitchFamily="49" charset="77"/>
              </a:rPr>
              <a:t>...</a:t>
            </a:r>
          </a:p>
          <a:p>
            <a:pPr marL="0" indent="0">
              <a:buNone/>
            </a:pPr>
            <a:r>
              <a:rPr lang="en-GB" sz="1600">
                <a:effectLst/>
                <a:latin typeface="Source Code Pro" panose="020B0509030403020204" pitchFamily="49" charset="77"/>
              </a:rPr>
              <a:t>Output generated: /dev/null</a:t>
            </a:r>
          </a:p>
          <a:p>
            <a:pPr marL="0" indent="0">
              <a:buNone/>
            </a:pPr>
            <a:r>
              <a:rPr lang="en-GB" sz="1600">
                <a:effectLst/>
                <a:latin typeface="Source Code Pro" panose="020B0509030403020204" pitchFamily="49" charset="77"/>
              </a:rPr>
              <a:t>428 bytes</a:t>
            </a:r>
          </a:p>
          <a:p>
            <a:pPr marL="0" indent="0">
              <a:buNone/>
            </a:pPr>
            <a:endParaRPr lang="en-GB" sz="1600">
              <a:latin typeface="Source Code Pro" panose="020B0509030403020204" pitchFamily="49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DA200-7AF3-5B2F-8C97-0DA5E02CDB8C}"/>
              </a:ext>
            </a:extLst>
          </p:cNvPr>
          <p:cNvSpPr txBox="1"/>
          <p:nvPr/>
        </p:nvSpPr>
        <p:spPr>
          <a:xfrm>
            <a:off x="1454727" y="1427018"/>
            <a:ext cx="347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Run the simulator in one terminal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B3761-26EF-1256-8279-B065B8720988}"/>
              </a:ext>
            </a:extLst>
          </p:cNvPr>
          <p:cNvSpPr txBox="1"/>
          <p:nvPr/>
        </p:nvSpPr>
        <p:spPr>
          <a:xfrm>
            <a:off x="6077111" y="1427018"/>
            <a:ext cx="5893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Compile JavaScript and send it to the UART from the other</a:t>
            </a:r>
          </a:p>
        </p:txBody>
      </p:sp>
    </p:spTree>
    <p:extLst>
      <p:ext uri="{BB962C8B-B14F-4D97-AF65-F5344CB8AC3E}">
        <p14:creationId xmlns:p14="http://schemas.microsoft.com/office/powerpoint/2010/main" val="3049845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5385BD-0D25-4F72-A1A4-4F7F8EF5D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 exercise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C1AE90-2D54-765A-3E6A-E6A2B3EAD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JavaScript code simulates an attacker with arbitrary code execution.</a:t>
            </a:r>
          </a:p>
          <a:p>
            <a:r>
              <a:rPr lang="en-GB"/>
              <a:t>Attacks from JavaScript can:</a:t>
            </a:r>
          </a:p>
          <a:p>
            <a:pPr lvl="1"/>
            <a:r>
              <a:rPr lang="en-GB"/>
              <a:t>Leak a secret</a:t>
            </a:r>
          </a:p>
          <a:p>
            <a:pPr lvl="1"/>
            <a:r>
              <a:rPr lang="en-GB"/>
              <a:t>Crash the system</a:t>
            </a:r>
          </a:p>
          <a:p>
            <a:pPr lvl="1"/>
            <a:r>
              <a:rPr lang="en-GB"/>
              <a:t>Exhaust compartment memory</a:t>
            </a:r>
          </a:p>
          <a:p>
            <a:pPr marL="0" indent="0">
              <a:buNone/>
            </a:pPr>
            <a:endParaRPr lang="en-GB"/>
          </a:p>
          <a:p>
            <a:pPr marL="0" indent="0" algn="ctr">
              <a:buNone/>
            </a:pPr>
            <a:r>
              <a:rPr lang="en-GB"/>
              <a:t>Each exercise will improve compartmentalisation to prevent one attack.</a:t>
            </a:r>
          </a:p>
        </p:txBody>
      </p:sp>
    </p:spTree>
    <p:extLst>
      <p:ext uri="{BB962C8B-B14F-4D97-AF65-F5344CB8AC3E}">
        <p14:creationId xmlns:p14="http://schemas.microsoft.com/office/powerpoint/2010/main" val="4048784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A54A0F-0750-88A3-4F7D-5EF29109D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Three exercises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7531B9F9-5F9A-8F45-1840-3BF21A1BAF1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022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D6826-2413-9D6A-FC47-87C1CBE88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Reducing blast radius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4A961-EBBB-1791-594B-36809A3AA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/>
              <a:t>What breaks if this crashes?</a:t>
            </a:r>
          </a:p>
          <a:p>
            <a:r>
              <a:rPr lang="en-GB" sz="2200"/>
              <a:t>What breaks if this is compromised?</a:t>
            </a:r>
          </a:p>
          <a:p>
            <a:r>
              <a:rPr lang="en-GB" sz="2200"/>
              <a:t>What is leaked in either case?</a:t>
            </a:r>
          </a:p>
          <a:p>
            <a:endParaRPr lang="en-GB" sz="2200"/>
          </a:p>
        </p:txBody>
      </p:sp>
      <p:pic>
        <p:nvPicPr>
          <p:cNvPr id="5" name="Picture 4" descr="A box with a fire in it&#10;&#10;Description automatically generated">
            <a:extLst>
              <a:ext uri="{FF2B5EF4-FFF2-40B4-BE49-F238E27FC236}">
                <a16:creationId xmlns:a16="http://schemas.microsoft.com/office/drawing/2014/main" id="{2ABECEDB-882E-8039-13EC-F1391EBB1D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09430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191B10-87BF-AFCF-09E3-670D62A6E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GB" sz="5200"/>
              <a:t>Trust models for compartments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F291EC2-56C5-7EBA-D393-79A009221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3471315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7466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9B74-DEA3-9214-B881-7EB1EB543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 principle of least privilege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983B3-A442-01DB-520E-4A506F42AB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No compartment has rights that it doesn’t need</a:t>
            </a:r>
          </a:p>
        </p:txBody>
      </p:sp>
    </p:spTree>
    <p:extLst>
      <p:ext uri="{BB962C8B-B14F-4D97-AF65-F5344CB8AC3E}">
        <p14:creationId xmlns:p14="http://schemas.microsoft.com/office/powerpoint/2010/main" val="524021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9AB20-0376-CCA6-A723-753873A9C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Library-based compartmentalisation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32B6-9C63-53D0-24E3-8E97BB8C0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dynamic library is a compartment</a:t>
            </a:r>
          </a:p>
          <a:p>
            <a:r>
              <a:rPr lang="en-GB" dirty="0"/>
              <a:t>Dynamic linker sets up </a:t>
            </a:r>
            <a:r>
              <a:rPr lang="en-GB" i="1" dirty="0"/>
              <a:t>trampolines</a:t>
            </a:r>
            <a:r>
              <a:rPr lang="en-GB" dirty="0"/>
              <a:t> between cross-compartment calls</a:t>
            </a:r>
          </a:p>
          <a:p>
            <a:pPr lvl="1"/>
            <a:r>
              <a:rPr lang="en-GB" dirty="0"/>
              <a:t>Clean up unused registers</a:t>
            </a:r>
          </a:p>
          <a:p>
            <a:pPr lvl="1"/>
            <a:r>
              <a:rPr lang="en-GB" dirty="0"/>
              <a:t>Switch the execution stack</a:t>
            </a:r>
          </a:p>
          <a:p>
            <a:pPr lvl="1"/>
            <a:r>
              <a:rPr lang="en-GB" dirty="0"/>
              <a:t>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5BABC0-CCED-CD65-B5D0-1B54248FF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851" y="3685309"/>
            <a:ext cx="5964297" cy="280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17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AAF4E-B54B-F896-E4E6-B7D7166A0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Demo: Protecting against stack corruption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23369-87D2-6E7A-A335-EED442729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pure_computation</a:t>
            </a:r>
            <a:r>
              <a:rPr lang="en-GB" dirty="0"/>
              <a:t> function is supplied by some untrusted third-party library.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pure_computation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function is supposed to have no side effects, but how do we guarantee that?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concrete implementation of C implicitly confers many more powerful capabilities to the untrusted function. For example, it could overwrite the stack frame of its caller…</a:t>
            </a:r>
          </a:p>
        </p:txBody>
      </p:sp>
    </p:spTree>
    <p:extLst>
      <p:ext uri="{BB962C8B-B14F-4D97-AF65-F5344CB8AC3E}">
        <p14:creationId xmlns:p14="http://schemas.microsoft.com/office/powerpoint/2010/main" val="82469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61A0A-A263-BABF-03BF-C4B453588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DSbD">
            <a:hlinkClick r:id="" action="ppaction://media"/>
            <a:extLst>
              <a:ext uri="{FF2B5EF4-FFF2-40B4-BE49-F238E27FC236}">
                <a16:creationId xmlns:a16="http://schemas.microsoft.com/office/drawing/2014/main" id="{8C85415D-00AD-D8B0-9F5E-D95960237F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293" y="0"/>
            <a:ext cx="10608507" cy="6858000"/>
          </a:xfrm>
        </p:spPr>
      </p:pic>
    </p:spTree>
    <p:extLst>
      <p:ext uri="{BB962C8B-B14F-4D97-AF65-F5344CB8AC3E}">
        <p14:creationId xmlns:p14="http://schemas.microsoft.com/office/powerpoint/2010/main" val="3956332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D9788-8BA1-742D-B342-AA7B0169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637" y="600653"/>
            <a:ext cx="10176163" cy="1283566"/>
          </a:xfrm>
        </p:spPr>
        <p:txBody>
          <a:bodyPr>
            <a:normAutofit/>
          </a:bodyPr>
          <a:lstStyle/>
          <a:p>
            <a:r>
              <a:rPr lang="en-GB" err="1"/>
              <a:t>CHERIoT</a:t>
            </a:r>
            <a:r>
              <a:rPr lang="en-GB"/>
              <a:t> has two-dimensional isolation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04D97-1A09-071A-B2C2-CEC38948AAF0}"/>
              </a:ext>
            </a:extLst>
          </p:cNvPr>
          <p:cNvSpPr txBox="1"/>
          <p:nvPr/>
        </p:nvSpPr>
        <p:spPr>
          <a:xfrm>
            <a:off x="1326177" y="2813933"/>
            <a:ext cx="205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Compartments own code and </a:t>
            </a:r>
            <a:r>
              <a:rPr lang="en-GB" err="1"/>
              <a:t>globals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5CDCDF-CB6F-1630-6BFE-B84B2DCB7DD0}"/>
              </a:ext>
            </a:extLst>
          </p:cNvPr>
          <p:cNvSpPr txBox="1"/>
          <p:nvPr/>
        </p:nvSpPr>
        <p:spPr>
          <a:xfrm>
            <a:off x="2984864" y="6072681"/>
            <a:ext cx="7239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Threads are scheduled independently and call through compartments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123BC2C-AE1D-AA3B-90BB-DC71BDAB8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522" y="1527463"/>
            <a:ext cx="44196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ine Callout 1 8">
            <a:extLst>
              <a:ext uri="{FF2B5EF4-FFF2-40B4-BE49-F238E27FC236}">
                <a16:creationId xmlns:a16="http://schemas.microsoft.com/office/drawing/2014/main" id="{D48370A0-933F-48E5-AB7C-563A3E479852}"/>
              </a:ext>
            </a:extLst>
          </p:cNvPr>
          <p:cNvSpPr/>
          <p:nvPr/>
        </p:nvSpPr>
        <p:spPr>
          <a:xfrm>
            <a:off x="8797635" y="1690255"/>
            <a:ext cx="2936371" cy="1870363"/>
          </a:xfrm>
          <a:prstGeom prst="borderCallout1">
            <a:avLst>
              <a:gd name="adj1" fmla="val 18750"/>
              <a:gd name="adj2" fmla="val -8333"/>
              <a:gd name="adj3" fmla="val 123611"/>
              <a:gd name="adj4" fmla="val -644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Running code can access the current compartment’s state, on behalf of the current thread</a:t>
            </a:r>
          </a:p>
        </p:txBody>
      </p:sp>
    </p:spTree>
    <p:extLst>
      <p:ext uri="{BB962C8B-B14F-4D97-AF65-F5344CB8AC3E}">
        <p14:creationId xmlns:p14="http://schemas.microsoft.com/office/powerpoint/2010/main" val="370759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3AC695-2407-19FD-E713-5ED689C45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3400"/>
              <a:t>Compartmentalisation with CHERIoT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0DF60-BC73-069B-A4DE-C0003D86F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/>
              <a:t>Compartments are invoked as function calls / returns</a:t>
            </a:r>
          </a:p>
          <a:p>
            <a:r>
              <a:rPr lang="en-GB" sz="2200"/>
              <a:t>Safe return is guaranteed by a </a:t>
            </a:r>
            <a:r>
              <a:rPr lang="en-GB" sz="2200" i="1"/>
              <a:t>trusted stack</a:t>
            </a:r>
            <a:endParaRPr lang="en-GB" sz="2200"/>
          </a:p>
          <a:p>
            <a:r>
              <a:rPr lang="en-GB" sz="2200"/>
              <a:t>Callees can access explicit arguments</a:t>
            </a:r>
          </a:p>
          <a:p>
            <a:r>
              <a:rPr lang="en-GB" sz="2200"/>
              <a:t>Callees cannot access any other caller state</a:t>
            </a:r>
          </a:p>
          <a:p>
            <a:endParaRPr lang="en-GB" sz="2200"/>
          </a:p>
        </p:txBody>
      </p:sp>
      <p:pic>
        <p:nvPicPr>
          <p:cNvPr id="5" name="Picture 4" descr="Cherries on a tree in a garden&#10;&#10;Description automatically generated">
            <a:extLst>
              <a:ext uri="{FF2B5EF4-FFF2-40B4-BE49-F238E27FC236}">
                <a16:creationId xmlns:a16="http://schemas.microsoft.com/office/drawing/2014/main" id="{346F77C0-BC1C-C849-0548-FC67D683FF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258" r="2051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5408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570</Words>
  <Application>Microsoft Macintosh PowerPoint</Application>
  <PresentationFormat>Widescreen</PresentationFormat>
  <Paragraphs>96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Calibri Light</vt:lpstr>
      <vt:lpstr>Courier New</vt:lpstr>
      <vt:lpstr>Source Code Pro</vt:lpstr>
      <vt:lpstr>Office Theme</vt:lpstr>
      <vt:lpstr>1_Office Theme</vt:lpstr>
      <vt:lpstr>Compartmentalisation Workshop</vt:lpstr>
      <vt:lpstr>Reducing blast radius</vt:lpstr>
      <vt:lpstr>Trust models for compartments</vt:lpstr>
      <vt:lpstr>The principle of least privilege</vt:lpstr>
      <vt:lpstr>Library-based compartmentalisation</vt:lpstr>
      <vt:lpstr>Demo: Protecting against stack corruption</vt:lpstr>
      <vt:lpstr>PowerPoint Presentation</vt:lpstr>
      <vt:lpstr>CHERIoT has two-dimensional isolation</vt:lpstr>
      <vt:lpstr>Compartmentalisation with CHERIoT</vt:lpstr>
      <vt:lpstr>Add compartmentalization to C/C++</vt:lpstr>
      <vt:lpstr>Starting the exercise</vt:lpstr>
      <vt:lpstr>PowerPoint Presentation</vt:lpstr>
      <vt:lpstr>PowerPoint Presentation</vt:lpstr>
      <vt:lpstr>Run commands in the two terminals</vt:lpstr>
      <vt:lpstr>The exercise structure</vt:lpstr>
      <vt:lpstr>Three 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Compartmentalisation Workshop</dc:title>
  <dc:creator>David Chisnall</dc:creator>
  <cp:lastModifiedBy>David Chisnall</cp:lastModifiedBy>
  <cp:revision>1</cp:revision>
  <dcterms:created xsi:type="dcterms:W3CDTF">2023-11-01T10:49:47Z</dcterms:created>
  <dcterms:modified xsi:type="dcterms:W3CDTF">2023-11-08T14:09:53Z</dcterms:modified>
</cp:coreProperties>
</file>